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_rels/.rels" ContentType="application/vnd.openxmlformats-package.relationships+xml"/>
  <Override PartName="/ppt/presentation.xml" ContentType="application/vnd.openxmlformats-officedocument.presentationml.presentation.main+xml"/>
  <Override PartName="/ppt/slideMasters/_rels/slideMaster1.xml.rels" ContentType="application/vnd.openxmlformats-package.relationships+xml"/>
  <Override PartName="/ppt/slideMasters/slideMaster1.xml" ContentType="application/vnd.openxmlformats-officedocument.presentationml.slideMaster+xml"/>
  <Override PartName="/ppt/theme/theme1.xml" ContentType="application/vnd.openxmlformats-officedocument.theme+xml"/>
  <Override PartName="/ppt/slideLayouts/_rels/slideLayout12.xml.rels" ContentType="application/vnd.openxmlformats-package.relationships+xml"/>
  <Override PartName="/ppt/slideLayouts/_rels/slideLayout11.xml.rels" ContentType="application/vnd.openxmlformats-package.relationships+xml"/>
  <Override PartName="/ppt/slideLayouts/_rels/slideLayout10.xml.rels" ContentType="application/vnd.openxmlformats-package.relationships+xml"/>
  <Override PartName="/ppt/slideLayouts/_rels/slideLayout8.xml.rels" ContentType="application/vnd.openxmlformats-package.relationships+xml"/>
  <Override PartName="/ppt/slideLayouts/_rels/slideLayout1.xml.rels" ContentType="application/vnd.openxmlformats-package.relationships+xml"/>
  <Override PartName="/ppt/slideLayouts/_rels/slideLayout5.xml.rels" ContentType="application/vnd.openxmlformats-package.relationships+xml"/>
  <Override PartName="/ppt/slideLayouts/_rels/slideLayout4.xml.rels" ContentType="application/vnd.openxmlformats-package.relationships+xml"/>
  <Override PartName="/ppt/slideLayouts/_rels/slideLayout3.xml.rels" ContentType="application/vnd.openxmlformats-package.relationships+xml"/>
  <Override PartName="/ppt/slideLayouts/_rels/slideLayout9.xml.rels" ContentType="application/vnd.openxmlformats-package.relationships+xml"/>
  <Override PartName="/ppt/slideLayouts/_rels/slideLayout2.xml.rels" ContentType="application/vnd.openxmlformats-package.relationships+xml"/>
  <Override PartName="/ppt/slideLayouts/_rels/slideLayout7.xml.rels" ContentType="application/vnd.openxmlformats-package.relationships+xml"/>
  <Override PartName="/ppt/slideLayouts/_rels/slideLayout6.xml.rels" ContentType="application/vnd.openxmlformats-package.relationship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8.xml" ContentType="application/vnd.openxmlformats-officedocument.presentationml.slideLayout+xml"/>
  <Override PartName="/ppt/slideLayouts/slideLayout12.xml" ContentType="application/vnd.openxmlformats-officedocument.presentationml.slideLayout+xml"/>
  <Override PartName="/ppt/slides/_rels/slide12.xml.rels" ContentType="application/vnd.openxmlformats-package.relationships+xml"/>
  <Override PartName="/ppt/slides/_rels/slide11.xml.rels" ContentType="application/vnd.openxmlformats-package.relationships+xml"/>
  <Override PartName="/ppt/slides/_rels/slide10.xml.rels" ContentType="application/vnd.openxmlformats-package.relationships+xml"/>
  <Override PartName="/ppt/slides/_rels/slide1.xml.rels" ContentType="application/vnd.openxmlformats-package.relationships+xml"/>
  <Override PartName="/ppt/slides/_rels/slide8.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2.xml.rels" ContentType="application/vnd.openxmlformats-package.relationships+xml"/>
  <Override PartName="/ppt/slides/_rels/slide9.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3.xml.rels" ContentType="application/vnd.openxmlformats-package.relationships+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11.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3.xml" ContentType="application/vnd.openxmlformats-officedocument.presentationml.slide+xml"/>
  <Override PartName="/ppt/slides/slide12.xml" ContentType="application/vnd.openxmlformats-officedocument.presentationml.slide+xml"/>
  <Override PartName="/ppt/_rels/presentation.xml.rels" ContentType="application/vnd.openxmlformats-package.relationships+xml"/>
  <Override PartName="/ppt/media/image1.gif" ContentType="image/gif"/>
  <Override PartName="/ppt/media/image8.jpeg" ContentType="image/jpeg"/>
  <Override PartName="/ppt/media/image4.jpeg" ContentType="image/jpeg"/>
  <Override PartName="/ppt/media/image10.jpeg" ContentType="image/jpeg"/>
  <Override PartName="/ppt/media/image2.jpeg" ContentType="image/jpeg"/>
  <Override PartName="/ppt/media/image3.jpeg" ContentType="image/jpeg"/>
  <Override PartName="/ppt/media/image12.jpeg" ContentType="image/jpeg"/>
  <Override PartName="/ppt/media/image6.jpeg" ContentType="image/jpeg"/>
  <Override PartName="/ppt/media/image5.jpeg" ContentType="image/jpeg"/>
  <Override PartName="/ppt/media/image11.jpeg" ContentType="image/jpeg"/>
  <Override PartName="/ppt/media/image7.jpeg" ContentType="image/jpeg"/>
  <Override PartName="/ppt/media/image9.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Lst>
  <p:sldSz cx="9144000" cy="6858000"/>
  <p:notesSz cx="7559675" cy="10691812"/>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457200" y="274680"/>
            <a:ext cx="8229240" cy="1142640"/>
          </a:xfrm>
          <a:prstGeom prst="rect">
            <a:avLst/>
          </a:prstGeom>
        </p:spPr>
        <p:txBody>
          <a:bodyPr lIns="0" rIns="0" tIns="0" bIns="0" anchor="ctr">
            <a:noAutofit/>
          </a:bodyPr>
          <a:p>
            <a:endParaRPr b="0" lang="de-DE" sz="1800" spc="-1" strike="noStrike">
              <a:solidFill>
                <a:srgbClr val="000000"/>
              </a:solidFill>
              <a:latin typeface="Calibri"/>
            </a:endParaRPr>
          </a:p>
        </p:txBody>
      </p:sp>
      <p:sp>
        <p:nvSpPr>
          <p:cNvPr id="27" name="PlaceHolder 2"/>
          <p:cNvSpPr>
            <a:spLocks noGrp="1"/>
          </p:cNvSpPr>
          <p:nvPr>
            <p:ph type="body"/>
          </p:nvPr>
        </p:nvSpPr>
        <p:spPr>
          <a:xfrm>
            <a:off x="457200" y="1604520"/>
            <a:ext cx="8229240" cy="1896840"/>
          </a:xfrm>
          <a:prstGeom prst="rect">
            <a:avLst/>
          </a:prstGeom>
        </p:spPr>
        <p:txBody>
          <a:bodyPr lIns="0" rIns="0" tIns="0" bIns="0">
            <a:normAutofit/>
          </a:bodyPr>
          <a:p>
            <a:endParaRPr b="0" lang="de-DE" sz="3200" spc="-1" strike="noStrike">
              <a:solidFill>
                <a:srgbClr val="000000"/>
              </a:solidFill>
              <a:latin typeface="Calibri"/>
            </a:endParaRPr>
          </a:p>
        </p:txBody>
      </p:sp>
      <p:sp>
        <p:nvSpPr>
          <p:cNvPr id="28" name="PlaceHolder 3"/>
          <p:cNvSpPr>
            <a:spLocks noGrp="1"/>
          </p:cNvSpPr>
          <p:nvPr>
            <p:ph type="body"/>
          </p:nvPr>
        </p:nvSpPr>
        <p:spPr>
          <a:xfrm>
            <a:off x="457200" y="3682080"/>
            <a:ext cx="8229240" cy="1896840"/>
          </a:xfrm>
          <a:prstGeom prst="rect">
            <a:avLst/>
          </a:prstGeom>
        </p:spPr>
        <p:txBody>
          <a:bodyPr lIns="0" rIns="0" tIns="0" bIns="0">
            <a:normAutofit/>
          </a:bodyPr>
          <a:p>
            <a:endParaRPr b="0" lang="de-DE" sz="3200" spc="-1" strike="noStrike">
              <a:solidFill>
                <a:srgbClr val="000000"/>
              </a:solidFill>
              <a:latin typeface="Calibri"/>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457200" y="274680"/>
            <a:ext cx="8229240" cy="1142640"/>
          </a:xfrm>
          <a:prstGeom prst="rect">
            <a:avLst/>
          </a:prstGeom>
        </p:spPr>
        <p:txBody>
          <a:bodyPr lIns="0" rIns="0" tIns="0" bIns="0" anchor="ctr">
            <a:noAutofit/>
          </a:bodyPr>
          <a:p>
            <a:endParaRPr b="0" lang="de-DE" sz="1800" spc="-1" strike="noStrike">
              <a:solidFill>
                <a:srgbClr val="000000"/>
              </a:solidFill>
              <a:latin typeface="Calibri"/>
            </a:endParaRPr>
          </a:p>
        </p:txBody>
      </p:sp>
      <p:sp>
        <p:nvSpPr>
          <p:cNvPr id="30" name="PlaceHolder 2"/>
          <p:cNvSpPr>
            <a:spLocks noGrp="1"/>
          </p:cNvSpPr>
          <p:nvPr>
            <p:ph type="body"/>
          </p:nvPr>
        </p:nvSpPr>
        <p:spPr>
          <a:xfrm>
            <a:off x="457200" y="1604520"/>
            <a:ext cx="4015800" cy="1896840"/>
          </a:xfrm>
          <a:prstGeom prst="rect">
            <a:avLst/>
          </a:prstGeom>
        </p:spPr>
        <p:txBody>
          <a:bodyPr lIns="0" rIns="0" tIns="0" bIns="0">
            <a:normAutofit/>
          </a:bodyPr>
          <a:p>
            <a:endParaRPr b="0" lang="de-DE" sz="3200" spc="-1" strike="noStrike">
              <a:solidFill>
                <a:srgbClr val="000000"/>
              </a:solidFill>
              <a:latin typeface="Calibri"/>
            </a:endParaRPr>
          </a:p>
        </p:txBody>
      </p:sp>
      <p:sp>
        <p:nvSpPr>
          <p:cNvPr id="31" name="PlaceHolder 3"/>
          <p:cNvSpPr>
            <a:spLocks noGrp="1"/>
          </p:cNvSpPr>
          <p:nvPr>
            <p:ph type="body"/>
          </p:nvPr>
        </p:nvSpPr>
        <p:spPr>
          <a:xfrm>
            <a:off x="4674240" y="1604520"/>
            <a:ext cx="4015800" cy="1896840"/>
          </a:xfrm>
          <a:prstGeom prst="rect">
            <a:avLst/>
          </a:prstGeom>
        </p:spPr>
        <p:txBody>
          <a:bodyPr lIns="0" rIns="0" tIns="0" bIns="0">
            <a:normAutofit/>
          </a:bodyPr>
          <a:p>
            <a:endParaRPr b="0" lang="de-DE" sz="3200" spc="-1" strike="noStrike">
              <a:solidFill>
                <a:srgbClr val="000000"/>
              </a:solidFill>
              <a:latin typeface="Calibri"/>
            </a:endParaRPr>
          </a:p>
        </p:txBody>
      </p:sp>
      <p:sp>
        <p:nvSpPr>
          <p:cNvPr id="32" name="PlaceHolder 4"/>
          <p:cNvSpPr>
            <a:spLocks noGrp="1"/>
          </p:cNvSpPr>
          <p:nvPr>
            <p:ph type="body"/>
          </p:nvPr>
        </p:nvSpPr>
        <p:spPr>
          <a:xfrm>
            <a:off x="457200" y="3682080"/>
            <a:ext cx="4015800" cy="1896840"/>
          </a:xfrm>
          <a:prstGeom prst="rect">
            <a:avLst/>
          </a:prstGeom>
        </p:spPr>
        <p:txBody>
          <a:bodyPr lIns="0" rIns="0" tIns="0" bIns="0">
            <a:normAutofit/>
          </a:bodyPr>
          <a:p>
            <a:endParaRPr b="0" lang="de-DE" sz="3200" spc="-1" strike="noStrike">
              <a:solidFill>
                <a:srgbClr val="000000"/>
              </a:solidFill>
              <a:latin typeface="Calibri"/>
            </a:endParaRPr>
          </a:p>
        </p:txBody>
      </p:sp>
      <p:sp>
        <p:nvSpPr>
          <p:cNvPr id="33" name="PlaceHolder 5"/>
          <p:cNvSpPr>
            <a:spLocks noGrp="1"/>
          </p:cNvSpPr>
          <p:nvPr>
            <p:ph type="body"/>
          </p:nvPr>
        </p:nvSpPr>
        <p:spPr>
          <a:xfrm>
            <a:off x="4674240" y="3682080"/>
            <a:ext cx="4015800" cy="1896840"/>
          </a:xfrm>
          <a:prstGeom prst="rect">
            <a:avLst/>
          </a:prstGeom>
        </p:spPr>
        <p:txBody>
          <a:bodyPr lIns="0" rIns="0" tIns="0" bIns="0">
            <a:normAutofit/>
          </a:bodyPr>
          <a:p>
            <a:endParaRPr b="0" lang="de-DE" sz="3200" spc="-1" strike="noStrike">
              <a:solidFill>
                <a:srgbClr val="000000"/>
              </a:solidFill>
              <a:latin typeface="Calibri"/>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457200" y="274680"/>
            <a:ext cx="8229240" cy="1142640"/>
          </a:xfrm>
          <a:prstGeom prst="rect">
            <a:avLst/>
          </a:prstGeom>
        </p:spPr>
        <p:txBody>
          <a:bodyPr lIns="0" rIns="0" tIns="0" bIns="0" anchor="ctr">
            <a:noAutofit/>
          </a:bodyPr>
          <a:p>
            <a:endParaRPr b="0" lang="de-DE" sz="1800" spc="-1" strike="noStrike">
              <a:solidFill>
                <a:srgbClr val="000000"/>
              </a:solidFill>
              <a:latin typeface="Calibri"/>
            </a:endParaRPr>
          </a:p>
        </p:txBody>
      </p:sp>
      <p:sp>
        <p:nvSpPr>
          <p:cNvPr id="35" name="PlaceHolder 2"/>
          <p:cNvSpPr>
            <a:spLocks noGrp="1"/>
          </p:cNvSpPr>
          <p:nvPr>
            <p:ph type="body"/>
          </p:nvPr>
        </p:nvSpPr>
        <p:spPr>
          <a:xfrm>
            <a:off x="457200" y="1604520"/>
            <a:ext cx="2649600" cy="1896840"/>
          </a:xfrm>
          <a:prstGeom prst="rect">
            <a:avLst/>
          </a:prstGeom>
        </p:spPr>
        <p:txBody>
          <a:bodyPr lIns="0" rIns="0" tIns="0" bIns="0">
            <a:normAutofit/>
          </a:bodyPr>
          <a:p>
            <a:endParaRPr b="0" lang="de-DE" sz="3200" spc="-1" strike="noStrike">
              <a:solidFill>
                <a:srgbClr val="000000"/>
              </a:solidFill>
              <a:latin typeface="Calibri"/>
            </a:endParaRPr>
          </a:p>
        </p:txBody>
      </p:sp>
      <p:sp>
        <p:nvSpPr>
          <p:cNvPr id="36" name="PlaceHolder 3"/>
          <p:cNvSpPr>
            <a:spLocks noGrp="1"/>
          </p:cNvSpPr>
          <p:nvPr>
            <p:ph type="body"/>
          </p:nvPr>
        </p:nvSpPr>
        <p:spPr>
          <a:xfrm>
            <a:off x="3239640" y="1604520"/>
            <a:ext cx="2649600" cy="1896840"/>
          </a:xfrm>
          <a:prstGeom prst="rect">
            <a:avLst/>
          </a:prstGeom>
        </p:spPr>
        <p:txBody>
          <a:bodyPr lIns="0" rIns="0" tIns="0" bIns="0">
            <a:normAutofit/>
          </a:bodyPr>
          <a:p>
            <a:endParaRPr b="0" lang="de-DE" sz="3200" spc="-1" strike="noStrike">
              <a:solidFill>
                <a:srgbClr val="000000"/>
              </a:solidFill>
              <a:latin typeface="Calibri"/>
            </a:endParaRPr>
          </a:p>
        </p:txBody>
      </p:sp>
      <p:sp>
        <p:nvSpPr>
          <p:cNvPr id="37" name="PlaceHolder 4"/>
          <p:cNvSpPr>
            <a:spLocks noGrp="1"/>
          </p:cNvSpPr>
          <p:nvPr>
            <p:ph type="body"/>
          </p:nvPr>
        </p:nvSpPr>
        <p:spPr>
          <a:xfrm>
            <a:off x="6022080" y="1604520"/>
            <a:ext cx="2649600" cy="1896840"/>
          </a:xfrm>
          <a:prstGeom prst="rect">
            <a:avLst/>
          </a:prstGeom>
        </p:spPr>
        <p:txBody>
          <a:bodyPr lIns="0" rIns="0" tIns="0" bIns="0">
            <a:normAutofit/>
          </a:bodyPr>
          <a:p>
            <a:endParaRPr b="0" lang="de-DE" sz="3200" spc="-1" strike="noStrike">
              <a:solidFill>
                <a:srgbClr val="000000"/>
              </a:solidFill>
              <a:latin typeface="Calibri"/>
            </a:endParaRPr>
          </a:p>
        </p:txBody>
      </p:sp>
      <p:sp>
        <p:nvSpPr>
          <p:cNvPr id="38" name="PlaceHolder 5"/>
          <p:cNvSpPr>
            <a:spLocks noGrp="1"/>
          </p:cNvSpPr>
          <p:nvPr>
            <p:ph type="body"/>
          </p:nvPr>
        </p:nvSpPr>
        <p:spPr>
          <a:xfrm>
            <a:off x="457200" y="3682080"/>
            <a:ext cx="2649600" cy="1896840"/>
          </a:xfrm>
          <a:prstGeom prst="rect">
            <a:avLst/>
          </a:prstGeom>
        </p:spPr>
        <p:txBody>
          <a:bodyPr lIns="0" rIns="0" tIns="0" bIns="0">
            <a:normAutofit/>
          </a:bodyPr>
          <a:p>
            <a:endParaRPr b="0" lang="de-DE" sz="3200" spc="-1" strike="noStrike">
              <a:solidFill>
                <a:srgbClr val="000000"/>
              </a:solidFill>
              <a:latin typeface="Calibri"/>
            </a:endParaRPr>
          </a:p>
        </p:txBody>
      </p:sp>
      <p:sp>
        <p:nvSpPr>
          <p:cNvPr id="39" name="PlaceHolder 6"/>
          <p:cNvSpPr>
            <a:spLocks noGrp="1"/>
          </p:cNvSpPr>
          <p:nvPr>
            <p:ph type="body"/>
          </p:nvPr>
        </p:nvSpPr>
        <p:spPr>
          <a:xfrm>
            <a:off x="3239640" y="3682080"/>
            <a:ext cx="2649600" cy="1896840"/>
          </a:xfrm>
          <a:prstGeom prst="rect">
            <a:avLst/>
          </a:prstGeom>
        </p:spPr>
        <p:txBody>
          <a:bodyPr lIns="0" rIns="0" tIns="0" bIns="0">
            <a:normAutofit/>
          </a:bodyPr>
          <a:p>
            <a:endParaRPr b="0" lang="de-DE" sz="3200" spc="-1" strike="noStrike">
              <a:solidFill>
                <a:srgbClr val="000000"/>
              </a:solidFill>
              <a:latin typeface="Calibri"/>
            </a:endParaRPr>
          </a:p>
        </p:txBody>
      </p:sp>
      <p:sp>
        <p:nvSpPr>
          <p:cNvPr id="40" name="PlaceHolder 7"/>
          <p:cNvSpPr>
            <a:spLocks noGrp="1"/>
          </p:cNvSpPr>
          <p:nvPr>
            <p:ph type="body"/>
          </p:nvPr>
        </p:nvSpPr>
        <p:spPr>
          <a:xfrm>
            <a:off x="6022080" y="3682080"/>
            <a:ext cx="2649600" cy="1896840"/>
          </a:xfrm>
          <a:prstGeom prst="rect">
            <a:avLst/>
          </a:prstGeom>
        </p:spPr>
        <p:txBody>
          <a:bodyPr lIns="0" rIns="0" tIns="0" bIns="0">
            <a:normAutofit/>
          </a:bodyPr>
          <a:p>
            <a:endParaRPr b="0" lang="de-DE" sz="3200" spc="-1" strike="noStrike">
              <a:solidFill>
                <a:srgbClr val="000000"/>
              </a:solidFill>
              <a:latin typeface="Calibri"/>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457200" y="274680"/>
            <a:ext cx="8229240" cy="1142640"/>
          </a:xfrm>
          <a:prstGeom prst="rect">
            <a:avLst/>
          </a:prstGeom>
        </p:spPr>
        <p:txBody>
          <a:bodyPr lIns="0" rIns="0" tIns="0" bIns="0" anchor="ctr">
            <a:noAutofit/>
          </a:bodyPr>
          <a:p>
            <a:endParaRPr b="0" lang="de-DE" sz="1800" spc="-1" strike="noStrike">
              <a:solidFill>
                <a:srgbClr val="000000"/>
              </a:solidFill>
              <a:latin typeface="Calibri"/>
            </a:endParaRPr>
          </a:p>
        </p:txBody>
      </p:sp>
      <p:sp>
        <p:nvSpPr>
          <p:cNvPr id="6" name="PlaceHolder 2"/>
          <p:cNvSpPr>
            <a:spLocks noGrp="1"/>
          </p:cNvSpPr>
          <p:nvPr>
            <p:ph type="subTitle"/>
          </p:nvPr>
        </p:nvSpPr>
        <p:spPr>
          <a:xfrm>
            <a:off x="457200" y="1604520"/>
            <a:ext cx="8229240" cy="3977280"/>
          </a:xfrm>
          <a:prstGeom prst="rect">
            <a:avLst/>
          </a:prstGeom>
        </p:spPr>
        <p:txBody>
          <a:bodyPr lIns="0" rIns="0" tIns="0" bIns="0" anchor="ctr">
            <a:noAutofit/>
          </a:bodyPr>
          <a:p>
            <a:pPr algn="ctr"/>
            <a:endParaRPr b="0" lang="de-DE" sz="32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457200" y="274680"/>
            <a:ext cx="8229240" cy="1142640"/>
          </a:xfrm>
          <a:prstGeom prst="rect">
            <a:avLst/>
          </a:prstGeom>
        </p:spPr>
        <p:txBody>
          <a:bodyPr lIns="0" rIns="0" tIns="0" bIns="0" anchor="ctr">
            <a:noAutofit/>
          </a:bodyPr>
          <a:p>
            <a:endParaRPr b="0" lang="de-DE" sz="1800" spc="-1" strike="noStrike">
              <a:solidFill>
                <a:srgbClr val="000000"/>
              </a:solidFill>
              <a:latin typeface="Calibri"/>
            </a:endParaRPr>
          </a:p>
        </p:txBody>
      </p:sp>
      <p:sp>
        <p:nvSpPr>
          <p:cNvPr id="8" name="PlaceHolder 2"/>
          <p:cNvSpPr>
            <a:spLocks noGrp="1"/>
          </p:cNvSpPr>
          <p:nvPr>
            <p:ph type="body"/>
          </p:nvPr>
        </p:nvSpPr>
        <p:spPr>
          <a:xfrm>
            <a:off x="457200" y="1604520"/>
            <a:ext cx="8229240" cy="3977280"/>
          </a:xfrm>
          <a:prstGeom prst="rect">
            <a:avLst/>
          </a:prstGeom>
        </p:spPr>
        <p:txBody>
          <a:bodyPr lIns="0" rIns="0" tIns="0" bIns="0">
            <a:normAutofit/>
          </a:bodyPr>
          <a:p>
            <a:endParaRPr b="0" lang="de-DE" sz="3200" spc="-1" strike="noStrike">
              <a:solidFill>
                <a:srgbClr val="000000"/>
              </a:solidFill>
              <a:latin typeface="Calibri"/>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457200" y="274680"/>
            <a:ext cx="8229240" cy="1142640"/>
          </a:xfrm>
          <a:prstGeom prst="rect">
            <a:avLst/>
          </a:prstGeom>
        </p:spPr>
        <p:txBody>
          <a:bodyPr lIns="0" rIns="0" tIns="0" bIns="0" anchor="ctr">
            <a:noAutofit/>
          </a:bodyPr>
          <a:p>
            <a:endParaRPr b="0" lang="de-DE" sz="1800" spc="-1" strike="noStrike">
              <a:solidFill>
                <a:srgbClr val="000000"/>
              </a:solidFill>
              <a:latin typeface="Calibri"/>
            </a:endParaRPr>
          </a:p>
        </p:txBody>
      </p:sp>
      <p:sp>
        <p:nvSpPr>
          <p:cNvPr id="10" name="PlaceHolder 2"/>
          <p:cNvSpPr>
            <a:spLocks noGrp="1"/>
          </p:cNvSpPr>
          <p:nvPr>
            <p:ph type="body"/>
          </p:nvPr>
        </p:nvSpPr>
        <p:spPr>
          <a:xfrm>
            <a:off x="457200" y="1604520"/>
            <a:ext cx="4015800" cy="3977280"/>
          </a:xfrm>
          <a:prstGeom prst="rect">
            <a:avLst/>
          </a:prstGeom>
        </p:spPr>
        <p:txBody>
          <a:bodyPr lIns="0" rIns="0" tIns="0" bIns="0">
            <a:normAutofit/>
          </a:bodyPr>
          <a:p>
            <a:endParaRPr b="0" lang="de-DE" sz="3200" spc="-1" strike="noStrike">
              <a:solidFill>
                <a:srgbClr val="000000"/>
              </a:solidFill>
              <a:latin typeface="Calibri"/>
            </a:endParaRPr>
          </a:p>
        </p:txBody>
      </p:sp>
      <p:sp>
        <p:nvSpPr>
          <p:cNvPr id="11" name="PlaceHolder 3"/>
          <p:cNvSpPr>
            <a:spLocks noGrp="1"/>
          </p:cNvSpPr>
          <p:nvPr>
            <p:ph type="body"/>
          </p:nvPr>
        </p:nvSpPr>
        <p:spPr>
          <a:xfrm>
            <a:off x="4674240" y="1604520"/>
            <a:ext cx="4015800" cy="3977280"/>
          </a:xfrm>
          <a:prstGeom prst="rect">
            <a:avLst/>
          </a:prstGeom>
        </p:spPr>
        <p:txBody>
          <a:bodyPr lIns="0" rIns="0" tIns="0" bIns="0">
            <a:normAutofit/>
          </a:bodyPr>
          <a:p>
            <a:endParaRPr b="0" lang="de-DE" sz="3200" spc="-1" strike="noStrike">
              <a:solidFill>
                <a:srgbClr val="000000"/>
              </a:solidFill>
              <a:latin typeface="Calibri"/>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457200" y="274680"/>
            <a:ext cx="8229240" cy="1142640"/>
          </a:xfrm>
          <a:prstGeom prst="rect">
            <a:avLst/>
          </a:prstGeom>
        </p:spPr>
        <p:txBody>
          <a:bodyPr lIns="0" rIns="0" tIns="0" bIns="0" anchor="ctr">
            <a:noAutofit/>
          </a:bodyPr>
          <a:p>
            <a:endParaRPr b="0" lang="de-DE" sz="1800" spc="-1" strike="noStrike">
              <a:solidFill>
                <a:srgbClr val="000000"/>
              </a:solidFill>
              <a:latin typeface="Calibri"/>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457200" y="274680"/>
            <a:ext cx="8229240" cy="5297760"/>
          </a:xfrm>
          <a:prstGeom prst="rect">
            <a:avLst/>
          </a:prstGeom>
        </p:spPr>
        <p:txBody>
          <a:bodyPr lIns="0" rIns="0" tIns="0" bIns="0" anchor="ctr">
            <a:noAutofit/>
          </a:bodyPr>
          <a:p>
            <a:pPr algn="ctr"/>
            <a:endParaRPr b="0" lang="de-DE"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457200" y="274680"/>
            <a:ext cx="8229240" cy="1142640"/>
          </a:xfrm>
          <a:prstGeom prst="rect">
            <a:avLst/>
          </a:prstGeom>
        </p:spPr>
        <p:txBody>
          <a:bodyPr lIns="0" rIns="0" tIns="0" bIns="0" anchor="ctr">
            <a:noAutofit/>
          </a:bodyPr>
          <a:p>
            <a:endParaRPr b="0" lang="de-DE" sz="1800" spc="-1" strike="noStrike">
              <a:solidFill>
                <a:srgbClr val="000000"/>
              </a:solidFill>
              <a:latin typeface="Calibri"/>
            </a:endParaRPr>
          </a:p>
        </p:txBody>
      </p:sp>
      <p:sp>
        <p:nvSpPr>
          <p:cNvPr id="15" name="PlaceHolder 2"/>
          <p:cNvSpPr>
            <a:spLocks noGrp="1"/>
          </p:cNvSpPr>
          <p:nvPr>
            <p:ph type="body"/>
          </p:nvPr>
        </p:nvSpPr>
        <p:spPr>
          <a:xfrm>
            <a:off x="457200" y="1604520"/>
            <a:ext cx="4015800" cy="1896840"/>
          </a:xfrm>
          <a:prstGeom prst="rect">
            <a:avLst/>
          </a:prstGeom>
        </p:spPr>
        <p:txBody>
          <a:bodyPr lIns="0" rIns="0" tIns="0" bIns="0">
            <a:normAutofit/>
          </a:bodyPr>
          <a:p>
            <a:endParaRPr b="0" lang="de-DE" sz="3200" spc="-1" strike="noStrike">
              <a:solidFill>
                <a:srgbClr val="000000"/>
              </a:solidFill>
              <a:latin typeface="Calibri"/>
            </a:endParaRPr>
          </a:p>
        </p:txBody>
      </p:sp>
      <p:sp>
        <p:nvSpPr>
          <p:cNvPr id="16" name="PlaceHolder 3"/>
          <p:cNvSpPr>
            <a:spLocks noGrp="1"/>
          </p:cNvSpPr>
          <p:nvPr>
            <p:ph type="body"/>
          </p:nvPr>
        </p:nvSpPr>
        <p:spPr>
          <a:xfrm>
            <a:off x="4674240" y="1604520"/>
            <a:ext cx="4015800" cy="3977280"/>
          </a:xfrm>
          <a:prstGeom prst="rect">
            <a:avLst/>
          </a:prstGeom>
        </p:spPr>
        <p:txBody>
          <a:bodyPr lIns="0" rIns="0" tIns="0" bIns="0">
            <a:normAutofit/>
          </a:bodyPr>
          <a:p>
            <a:endParaRPr b="0" lang="de-DE" sz="3200" spc="-1" strike="noStrike">
              <a:solidFill>
                <a:srgbClr val="000000"/>
              </a:solidFill>
              <a:latin typeface="Calibri"/>
            </a:endParaRPr>
          </a:p>
        </p:txBody>
      </p:sp>
      <p:sp>
        <p:nvSpPr>
          <p:cNvPr id="17" name="PlaceHolder 4"/>
          <p:cNvSpPr>
            <a:spLocks noGrp="1"/>
          </p:cNvSpPr>
          <p:nvPr>
            <p:ph type="body"/>
          </p:nvPr>
        </p:nvSpPr>
        <p:spPr>
          <a:xfrm>
            <a:off x="457200" y="3682080"/>
            <a:ext cx="4015800" cy="1896840"/>
          </a:xfrm>
          <a:prstGeom prst="rect">
            <a:avLst/>
          </a:prstGeom>
        </p:spPr>
        <p:txBody>
          <a:bodyPr lIns="0" rIns="0" tIns="0" bIns="0">
            <a:normAutofit/>
          </a:bodyPr>
          <a:p>
            <a:endParaRPr b="0" lang="de-DE" sz="3200" spc="-1" strike="noStrike">
              <a:solidFill>
                <a:srgbClr val="000000"/>
              </a:solidFill>
              <a:latin typeface="Calibri"/>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457200" y="274680"/>
            <a:ext cx="8229240" cy="1142640"/>
          </a:xfrm>
          <a:prstGeom prst="rect">
            <a:avLst/>
          </a:prstGeom>
        </p:spPr>
        <p:txBody>
          <a:bodyPr lIns="0" rIns="0" tIns="0" bIns="0" anchor="ctr">
            <a:noAutofit/>
          </a:bodyPr>
          <a:p>
            <a:endParaRPr b="0" lang="de-DE" sz="1800" spc="-1" strike="noStrike">
              <a:solidFill>
                <a:srgbClr val="000000"/>
              </a:solidFill>
              <a:latin typeface="Calibri"/>
            </a:endParaRPr>
          </a:p>
        </p:txBody>
      </p:sp>
      <p:sp>
        <p:nvSpPr>
          <p:cNvPr id="19" name="PlaceHolder 2"/>
          <p:cNvSpPr>
            <a:spLocks noGrp="1"/>
          </p:cNvSpPr>
          <p:nvPr>
            <p:ph type="body"/>
          </p:nvPr>
        </p:nvSpPr>
        <p:spPr>
          <a:xfrm>
            <a:off x="457200" y="1604520"/>
            <a:ext cx="4015800" cy="3977280"/>
          </a:xfrm>
          <a:prstGeom prst="rect">
            <a:avLst/>
          </a:prstGeom>
        </p:spPr>
        <p:txBody>
          <a:bodyPr lIns="0" rIns="0" tIns="0" bIns="0">
            <a:normAutofit/>
          </a:bodyPr>
          <a:p>
            <a:endParaRPr b="0" lang="de-DE" sz="3200" spc="-1" strike="noStrike">
              <a:solidFill>
                <a:srgbClr val="000000"/>
              </a:solidFill>
              <a:latin typeface="Calibri"/>
            </a:endParaRPr>
          </a:p>
        </p:txBody>
      </p:sp>
      <p:sp>
        <p:nvSpPr>
          <p:cNvPr id="20" name="PlaceHolder 3"/>
          <p:cNvSpPr>
            <a:spLocks noGrp="1"/>
          </p:cNvSpPr>
          <p:nvPr>
            <p:ph type="body"/>
          </p:nvPr>
        </p:nvSpPr>
        <p:spPr>
          <a:xfrm>
            <a:off x="4674240" y="1604520"/>
            <a:ext cx="4015800" cy="1896840"/>
          </a:xfrm>
          <a:prstGeom prst="rect">
            <a:avLst/>
          </a:prstGeom>
        </p:spPr>
        <p:txBody>
          <a:bodyPr lIns="0" rIns="0" tIns="0" bIns="0">
            <a:normAutofit/>
          </a:bodyPr>
          <a:p>
            <a:endParaRPr b="0" lang="de-DE" sz="3200" spc="-1" strike="noStrike">
              <a:solidFill>
                <a:srgbClr val="000000"/>
              </a:solidFill>
              <a:latin typeface="Calibri"/>
            </a:endParaRPr>
          </a:p>
        </p:txBody>
      </p:sp>
      <p:sp>
        <p:nvSpPr>
          <p:cNvPr id="21" name="PlaceHolder 4"/>
          <p:cNvSpPr>
            <a:spLocks noGrp="1"/>
          </p:cNvSpPr>
          <p:nvPr>
            <p:ph type="body"/>
          </p:nvPr>
        </p:nvSpPr>
        <p:spPr>
          <a:xfrm>
            <a:off x="4674240" y="3682080"/>
            <a:ext cx="4015800" cy="1896840"/>
          </a:xfrm>
          <a:prstGeom prst="rect">
            <a:avLst/>
          </a:prstGeom>
        </p:spPr>
        <p:txBody>
          <a:bodyPr lIns="0" rIns="0" tIns="0" bIns="0">
            <a:normAutofit/>
          </a:bodyPr>
          <a:p>
            <a:endParaRPr b="0" lang="de-DE" sz="3200" spc="-1" strike="noStrike">
              <a:solidFill>
                <a:srgbClr val="000000"/>
              </a:solidFill>
              <a:latin typeface="Calibri"/>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457200" y="274680"/>
            <a:ext cx="8229240" cy="1142640"/>
          </a:xfrm>
          <a:prstGeom prst="rect">
            <a:avLst/>
          </a:prstGeom>
        </p:spPr>
        <p:txBody>
          <a:bodyPr lIns="0" rIns="0" tIns="0" bIns="0" anchor="ctr">
            <a:noAutofit/>
          </a:bodyPr>
          <a:p>
            <a:endParaRPr b="0" lang="de-DE" sz="1800" spc="-1" strike="noStrike">
              <a:solidFill>
                <a:srgbClr val="000000"/>
              </a:solidFill>
              <a:latin typeface="Calibri"/>
            </a:endParaRPr>
          </a:p>
        </p:txBody>
      </p:sp>
      <p:sp>
        <p:nvSpPr>
          <p:cNvPr id="23" name="PlaceHolder 2"/>
          <p:cNvSpPr>
            <a:spLocks noGrp="1"/>
          </p:cNvSpPr>
          <p:nvPr>
            <p:ph type="body"/>
          </p:nvPr>
        </p:nvSpPr>
        <p:spPr>
          <a:xfrm>
            <a:off x="457200" y="1604520"/>
            <a:ext cx="4015800" cy="1896840"/>
          </a:xfrm>
          <a:prstGeom prst="rect">
            <a:avLst/>
          </a:prstGeom>
        </p:spPr>
        <p:txBody>
          <a:bodyPr lIns="0" rIns="0" tIns="0" bIns="0">
            <a:normAutofit/>
          </a:bodyPr>
          <a:p>
            <a:endParaRPr b="0" lang="de-DE" sz="3200" spc="-1" strike="noStrike">
              <a:solidFill>
                <a:srgbClr val="000000"/>
              </a:solidFill>
              <a:latin typeface="Calibri"/>
            </a:endParaRPr>
          </a:p>
        </p:txBody>
      </p:sp>
      <p:sp>
        <p:nvSpPr>
          <p:cNvPr id="24" name="PlaceHolder 3"/>
          <p:cNvSpPr>
            <a:spLocks noGrp="1"/>
          </p:cNvSpPr>
          <p:nvPr>
            <p:ph type="body"/>
          </p:nvPr>
        </p:nvSpPr>
        <p:spPr>
          <a:xfrm>
            <a:off x="4674240" y="1604520"/>
            <a:ext cx="4015800" cy="1896840"/>
          </a:xfrm>
          <a:prstGeom prst="rect">
            <a:avLst/>
          </a:prstGeom>
        </p:spPr>
        <p:txBody>
          <a:bodyPr lIns="0" rIns="0" tIns="0" bIns="0">
            <a:normAutofit/>
          </a:bodyPr>
          <a:p>
            <a:endParaRPr b="0" lang="de-DE" sz="3200" spc="-1" strike="noStrike">
              <a:solidFill>
                <a:srgbClr val="000000"/>
              </a:solidFill>
              <a:latin typeface="Calibri"/>
            </a:endParaRPr>
          </a:p>
        </p:txBody>
      </p:sp>
      <p:sp>
        <p:nvSpPr>
          <p:cNvPr id="25" name="PlaceHolder 4"/>
          <p:cNvSpPr>
            <a:spLocks noGrp="1"/>
          </p:cNvSpPr>
          <p:nvPr>
            <p:ph type="body"/>
          </p:nvPr>
        </p:nvSpPr>
        <p:spPr>
          <a:xfrm>
            <a:off x="457200" y="3682080"/>
            <a:ext cx="8229240" cy="1896840"/>
          </a:xfrm>
          <a:prstGeom prst="rect">
            <a:avLst/>
          </a:prstGeom>
        </p:spPr>
        <p:txBody>
          <a:bodyPr lIns="0" rIns="0" tIns="0" bIns="0">
            <a:normAutofit/>
          </a:bodyPr>
          <a:p>
            <a:endParaRPr b="0" lang="de-DE" sz="3200" spc="-1" strike="noStrike">
              <a:solidFill>
                <a:srgbClr val="000000"/>
              </a:solidFill>
              <a:latin typeface="Calibri"/>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457200" y="274680"/>
            <a:ext cx="8229240" cy="1142640"/>
          </a:xfrm>
          <a:prstGeom prst="rect">
            <a:avLst/>
          </a:prstGeom>
        </p:spPr>
        <p:txBody>
          <a:bodyPr anchor="ctr">
            <a:noAutofit/>
          </a:bodyPr>
          <a:p>
            <a:pPr algn="ctr">
              <a:lnSpc>
                <a:spcPct val="100000"/>
              </a:lnSpc>
            </a:pPr>
            <a:r>
              <a:rPr b="0" lang="de-DE" sz="4400" spc="-1" strike="noStrike">
                <a:solidFill>
                  <a:srgbClr val="000000"/>
                </a:solidFill>
                <a:latin typeface="Calibri"/>
              </a:rPr>
              <a:t>Titelmasterformat durch Klicken bearbeiten</a:t>
            </a:r>
            <a:endParaRPr b="0" lang="de-DE" sz="4400" spc="-1" strike="noStrike">
              <a:solidFill>
                <a:srgbClr val="000000"/>
              </a:solidFill>
              <a:latin typeface="Calibri"/>
            </a:endParaRPr>
          </a:p>
        </p:txBody>
      </p:sp>
      <p:sp>
        <p:nvSpPr>
          <p:cNvPr id="1" name="PlaceHolder 2"/>
          <p:cNvSpPr>
            <a:spLocks noGrp="1"/>
          </p:cNvSpPr>
          <p:nvPr>
            <p:ph type="dt"/>
          </p:nvPr>
        </p:nvSpPr>
        <p:spPr>
          <a:xfrm>
            <a:off x="457200" y="6356520"/>
            <a:ext cx="2133360" cy="364680"/>
          </a:xfrm>
          <a:prstGeom prst="rect">
            <a:avLst/>
          </a:prstGeom>
        </p:spPr>
        <p:txBody>
          <a:bodyPr anchor="ctr">
            <a:noAutofit/>
          </a:bodyPr>
          <a:p>
            <a:pPr>
              <a:lnSpc>
                <a:spcPct val="100000"/>
              </a:lnSpc>
            </a:pPr>
            <a:fld id="{F6B76261-1FD5-494A-8339-F0B7D51408D9}" type="datetime">
              <a:rPr b="0" lang="de-DE" sz="1200" spc="-1" strike="noStrike">
                <a:solidFill>
                  <a:srgbClr val="8b8b8b"/>
                </a:solidFill>
                <a:latin typeface="Calibri"/>
              </a:rPr>
              <a:t>26.01.21</a:t>
            </a:fld>
            <a:endParaRPr b="0" lang="de-DE" sz="1200" spc="-1" strike="noStrike">
              <a:latin typeface="Times New Roman"/>
            </a:endParaRPr>
          </a:p>
        </p:txBody>
      </p:sp>
      <p:sp>
        <p:nvSpPr>
          <p:cNvPr id="2" name="PlaceHolder 3"/>
          <p:cNvSpPr>
            <a:spLocks noGrp="1"/>
          </p:cNvSpPr>
          <p:nvPr>
            <p:ph type="ftr"/>
          </p:nvPr>
        </p:nvSpPr>
        <p:spPr>
          <a:xfrm>
            <a:off x="3124080" y="6356520"/>
            <a:ext cx="2895120" cy="364680"/>
          </a:xfrm>
          <a:prstGeom prst="rect">
            <a:avLst/>
          </a:prstGeom>
        </p:spPr>
        <p:txBody>
          <a:bodyPr anchor="ctr">
            <a:noAutofit/>
          </a:bodyPr>
          <a:p>
            <a:endParaRPr b="0" lang="de-DE" sz="2400" spc="-1" strike="noStrike">
              <a:latin typeface="Times New Roman"/>
            </a:endParaRPr>
          </a:p>
        </p:txBody>
      </p:sp>
      <p:sp>
        <p:nvSpPr>
          <p:cNvPr id="3" name="PlaceHolder 4"/>
          <p:cNvSpPr>
            <a:spLocks noGrp="1"/>
          </p:cNvSpPr>
          <p:nvPr>
            <p:ph type="sldNum"/>
          </p:nvPr>
        </p:nvSpPr>
        <p:spPr>
          <a:xfrm>
            <a:off x="6553080" y="6356520"/>
            <a:ext cx="2133360" cy="364680"/>
          </a:xfrm>
          <a:prstGeom prst="rect">
            <a:avLst/>
          </a:prstGeom>
        </p:spPr>
        <p:txBody>
          <a:bodyPr anchor="ctr">
            <a:noAutofit/>
          </a:bodyPr>
          <a:p>
            <a:pPr algn="r">
              <a:lnSpc>
                <a:spcPct val="100000"/>
              </a:lnSpc>
            </a:pPr>
            <a:fld id="{8B51E2FF-C865-4D87-86BB-98234BAE9C90}" type="slidenum">
              <a:rPr b="0" lang="de-DE" sz="1200" spc="-1" strike="noStrike">
                <a:solidFill>
                  <a:srgbClr val="8b8b8b"/>
                </a:solidFill>
                <a:latin typeface="Calibri"/>
              </a:rPr>
              <a:t>&lt;Foliennummer&gt;</a:t>
            </a:fld>
            <a:endParaRPr b="0" lang="de-DE" sz="1200" spc="-1" strike="noStrike">
              <a:latin typeface="Times New Roman"/>
            </a:endParaRPr>
          </a:p>
        </p:txBody>
      </p:sp>
      <p:sp>
        <p:nvSpPr>
          <p:cNvPr id="4" name="PlaceHolder 5"/>
          <p:cNvSpPr>
            <a:spLocks noGrp="1"/>
          </p:cNvSpPr>
          <p:nvPr>
            <p:ph type="body"/>
          </p:nvPr>
        </p:nvSpPr>
        <p:spPr>
          <a:xfrm>
            <a:off x="457200" y="1604520"/>
            <a:ext cx="82292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de-DE" sz="3200" spc="-1" strike="noStrike">
                <a:solidFill>
                  <a:srgbClr val="000000"/>
                </a:solidFill>
                <a:latin typeface="Calibri"/>
              </a:rPr>
              <a:t>Format des Gliederungstextes durch Klicken bearbeiten</a:t>
            </a:r>
            <a:endParaRPr b="0" lang="de-DE" sz="32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de-DE" sz="2400" spc="-1" strike="noStrike">
                <a:solidFill>
                  <a:srgbClr val="000000"/>
                </a:solidFill>
                <a:latin typeface="Calibri"/>
              </a:rPr>
              <a:t>Zweite Gliederungsebene</a:t>
            </a:r>
            <a:endParaRPr b="0" lang="de-DE" sz="24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de-DE" sz="2000" spc="-1" strike="noStrike">
                <a:solidFill>
                  <a:srgbClr val="000000"/>
                </a:solidFill>
                <a:latin typeface="Calibri"/>
              </a:rPr>
              <a:t>Dritte Gliederungsebene</a:t>
            </a:r>
            <a:endParaRPr b="0" lang="de-DE" sz="20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de-DE" sz="2000" spc="-1" strike="noStrike">
                <a:solidFill>
                  <a:srgbClr val="000000"/>
                </a:solidFill>
                <a:latin typeface="Calibri"/>
              </a:rPr>
              <a:t>Vierte Gliederungsebene</a:t>
            </a:r>
            <a:endParaRPr b="0" lang="de-DE" sz="20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de-DE" sz="2000" spc="-1" strike="noStrike">
                <a:solidFill>
                  <a:srgbClr val="000000"/>
                </a:solidFill>
                <a:latin typeface="Calibri"/>
              </a:rPr>
              <a:t>Fünfte Gliederungsebene</a:t>
            </a:r>
            <a:endParaRPr b="0" lang="de-DE" sz="20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de-DE" sz="2000" spc="-1" strike="noStrike">
                <a:solidFill>
                  <a:srgbClr val="000000"/>
                </a:solidFill>
                <a:latin typeface="Calibri"/>
              </a:rPr>
              <a:t>Sechste Gliederungsebene</a:t>
            </a:r>
            <a:endParaRPr b="0" lang="de-DE" sz="20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de-DE" sz="2000" spc="-1" strike="noStrike">
                <a:solidFill>
                  <a:srgbClr val="000000"/>
                </a:solidFill>
                <a:latin typeface="Calibri"/>
              </a:rPr>
              <a:t>Siebte Gliederungsebene</a:t>
            </a:r>
            <a:endParaRPr b="0" lang="de-DE" sz="2000" spc="-1" strike="noStrike">
              <a:solidFill>
                <a:srgbClr val="000000"/>
              </a:solidFill>
              <a:latin typeface="Calibri"/>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s/_rels/slide1.xml.rels><?xml version="1.0" encoding="UTF-8"?>
<Relationships xmlns="http://schemas.openxmlformats.org/package/2006/relationships"><Relationship Id="rId1" Type="http://schemas.openxmlformats.org/officeDocument/2006/relationships/image" Target="../media/image1.gif"/><Relationship Id="rId2" Type="http://schemas.openxmlformats.org/officeDocument/2006/relationships/slideLayout" Target="../slideLayouts/slideLayout5.xml"/>
</Relationships>
</file>

<file path=ppt/slides/_rels/slide10.xml.rels><?xml version="1.0" encoding="UTF-8"?>
<Relationships xmlns="http://schemas.openxmlformats.org/package/2006/relationships"><Relationship Id="rId1" Type="http://schemas.openxmlformats.org/officeDocument/2006/relationships/image" Target="../media/image10.jpeg"/><Relationship Id="rId2" Type="http://schemas.openxmlformats.org/officeDocument/2006/relationships/slideLayout" Target="../slideLayouts/slideLayout5.xml"/>
</Relationships>
</file>

<file path=ppt/slides/_rels/slide11.xml.rels><?xml version="1.0" encoding="UTF-8"?>
<Relationships xmlns="http://schemas.openxmlformats.org/package/2006/relationships"><Relationship Id="rId1" Type="http://schemas.openxmlformats.org/officeDocument/2006/relationships/image" Target="../media/image11.jpeg"/><Relationship Id="rId2" Type="http://schemas.openxmlformats.org/officeDocument/2006/relationships/slideLayout" Target="../slideLayouts/slideLayout5.xml"/>
</Relationships>
</file>

<file path=ppt/slides/_rels/slide12.xml.rels><?xml version="1.0" encoding="UTF-8"?>
<Relationships xmlns="http://schemas.openxmlformats.org/package/2006/relationships"><Relationship Id="rId1" Type="http://schemas.openxmlformats.org/officeDocument/2006/relationships/image" Target="../media/image12.jpeg"/><Relationship Id="rId2" Type="http://schemas.openxmlformats.org/officeDocument/2006/relationships/slideLayout" Target="../slideLayouts/slideLayout5.xml"/>
</Relationships>
</file>

<file path=ppt/slides/_rels/slide2.xml.rels><?xml version="1.0" encoding="UTF-8"?>
<Relationships xmlns="http://schemas.openxmlformats.org/package/2006/relationships"><Relationship Id="rId1" Type="http://schemas.openxmlformats.org/officeDocument/2006/relationships/image" Target="../media/image2.jpeg"/><Relationship Id="rId2" Type="http://schemas.openxmlformats.org/officeDocument/2006/relationships/slideLayout" Target="../slideLayouts/slideLayout5.xml"/>
</Relationships>
</file>

<file path=ppt/slides/_rels/slide3.xml.rels><?xml version="1.0" encoding="UTF-8"?>
<Relationships xmlns="http://schemas.openxmlformats.org/package/2006/relationships"><Relationship Id="rId1" Type="http://schemas.openxmlformats.org/officeDocument/2006/relationships/image" Target="../media/image3.jpeg"/><Relationship Id="rId2" Type="http://schemas.openxmlformats.org/officeDocument/2006/relationships/slideLayout" Target="../slideLayouts/slideLayout5.xml"/>
</Relationships>
</file>

<file path=ppt/slides/_rels/slide4.xml.rels><?xml version="1.0" encoding="UTF-8"?>
<Relationships xmlns="http://schemas.openxmlformats.org/package/2006/relationships"><Relationship Id="rId1" Type="http://schemas.openxmlformats.org/officeDocument/2006/relationships/image" Target="../media/image4.jpeg"/><Relationship Id="rId2" Type="http://schemas.openxmlformats.org/officeDocument/2006/relationships/slideLayout" Target="../slideLayouts/slideLayout5.xml"/>
</Relationships>
</file>

<file path=ppt/slides/_rels/slide5.xml.rels><?xml version="1.0" encoding="UTF-8"?>
<Relationships xmlns="http://schemas.openxmlformats.org/package/2006/relationships"><Relationship Id="rId1" Type="http://schemas.openxmlformats.org/officeDocument/2006/relationships/image" Target="../media/image5.jpeg"/><Relationship Id="rId2" Type="http://schemas.openxmlformats.org/officeDocument/2006/relationships/slideLayout" Target="../slideLayouts/slideLayout5.xml"/>
</Relationships>
</file>

<file path=ppt/slides/_rels/slide6.xml.rels><?xml version="1.0" encoding="UTF-8"?>
<Relationships xmlns="http://schemas.openxmlformats.org/package/2006/relationships"><Relationship Id="rId1" Type="http://schemas.openxmlformats.org/officeDocument/2006/relationships/image" Target="../media/image6.jpeg"/><Relationship Id="rId2" Type="http://schemas.openxmlformats.org/officeDocument/2006/relationships/slideLayout" Target="../slideLayouts/slideLayout5.xml"/>
</Relationships>
</file>

<file path=ppt/slides/_rels/slide7.xml.rels><?xml version="1.0" encoding="UTF-8"?>
<Relationships xmlns="http://schemas.openxmlformats.org/package/2006/relationships"><Relationship Id="rId1" Type="http://schemas.openxmlformats.org/officeDocument/2006/relationships/image" Target="../media/image7.jpeg"/><Relationship Id="rId2" Type="http://schemas.openxmlformats.org/officeDocument/2006/relationships/slideLayout" Target="../slideLayouts/slideLayout5.xml"/>
</Relationships>
</file>

<file path=ppt/slides/_rels/slide8.xml.rels><?xml version="1.0" encoding="UTF-8"?>
<Relationships xmlns="http://schemas.openxmlformats.org/package/2006/relationships"><Relationship Id="rId1" Type="http://schemas.openxmlformats.org/officeDocument/2006/relationships/image" Target="../media/image8.jpeg"/><Relationship Id="rId2" Type="http://schemas.openxmlformats.org/officeDocument/2006/relationships/slideLayout" Target="../slideLayouts/slideLayout5.xml"/>
</Relationships>
</file>

<file path=ppt/slides/_rels/slide9.xml.rels><?xml version="1.0" encoding="UTF-8"?>
<Relationships xmlns="http://schemas.openxmlformats.org/package/2006/relationships"><Relationship Id="rId1" Type="http://schemas.openxmlformats.org/officeDocument/2006/relationships/image" Target="../media/image9.jpeg"/><Relationship Id="rId2" Type="http://schemas.openxmlformats.org/officeDocument/2006/relationships/slideLayout" Target="../slideLayouts/slideLayout5.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1" name="TextShape 1"/>
          <p:cNvSpPr txBox="1"/>
          <p:nvPr/>
        </p:nvSpPr>
        <p:spPr>
          <a:xfrm>
            <a:off x="2483640" y="476640"/>
            <a:ext cx="3888000" cy="652680"/>
          </a:xfrm>
          <a:prstGeom prst="rect">
            <a:avLst/>
          </a:prstGeom>
          <a:noFill/>
          <a:ln w="0">
            <a:noFill/>
          </a:ln>
        </p:spPr>
        <p:txBody>
          <a:bodyPr anchor="ctr">
            <a:normAutofit fontScale="34000"/>
          </a:bodyPr>
          <a:p>
            <a:pPr algn="ctr">
              <a:lnSpc>
                <a:spcPct val="100000"/>
              </a:lnSpc>
            </a:pPr>
            <a:r>
              <a:rPr b="0" i="1" lang="de-DE" sz="4400" spc="-1" strike="noStrike">
                <a:solidFill>
                  <a:srgbClr val="000000"/>
                </a:solidFill>
                <a:latin typeface="Calibri"/>
              </a:rPr>
              <a:t>Our London Tour</a:t>
            </a:r>
            <a:endParaRPr b="0" lang="de-DE" sz="4400" spc="-1" strike="noStrike">
              <a:solidFill>
                <a:srgbClr val="000000"/>
              </a:solidFill>
              <a:latin typeface="Calibri"/>
            </a:endParaRPr>
          </a:p>
        </p:txBody>
      </p:sp>
      <p:pic>
        <p:nvPicPr>
          <p:cNvPr id="42" name="Picture 2" descr="London Underground map"/>
          <p:cNvPicPr/>
          <p:nvPr/>
        </p:nvPicPr>
        <p:blipFill>
          <a:blip r:embed="rId1"/>
          <a:stretch/>
        </p:blipFill>
        <p:spPr>
          <a:xfrm>
            <a:off x="322200" y="1628640"/>
            <a:ext cx="6625440" cy="4888440"/>
          </a:xfrm>
          <a:prstGeom prst="rect">
            <a:avLst/>
          </a:prstGeom>
          <a:ln w="0">
            <a:noFill/>
          </a:ln>
        </p:spPr>
      </p:pic>
      <p:sp>
        <p:nvSpPr>
          <p:cNvPr id="43" name="CustomShape 2"/>
          <p:cNvSpPr/>
          <p:nvPr/>
        </p:nvSpPr>
        <p:spPr>
          <a:xfrm>
            <a:off x="7596360" y="2853000"/>
            <a:ext cx="1295640" cy="1187640"/>
          </a:xfrm>
          <a:prstGeom prst="rect">
            <a:avLst/>
          </a:prstGeom>
          <a:noFill/>
          <a:ln w="0">
            <a:noFill/>
          </a:ln>
        </p:spPr>
        <p:style>
          <a:lnRef idx="0"/>
          <a:fillRef idx="0"/>
          <a:effectRef idx="0"/>
          <a:fontRef idx="minor"/>
        </p:style>
        <p:txBody>
          <a:bodyPr lIns="90000" rIns="90000" tIns="45000" bIns="45000">
            <a:spAutoFit/>
          </a:bodyPr>
          <a:p>
            <a:pPr>
              <a:lnSpc>
                <a:spcPct val="100000"/>
              </a:lnSpc>
            </a:pPr>
            <a:r>
              <a:rPr b="0" lang="de-DE" sz="1800" spc="-1" strike="noStrike">
                <a:solidFill>
                  <a:srgbClr val="000000"/>
                </a:solidFill>
                <a:latin typeface="Calibri"/>
              </a:rPr>
              <a:t>Buy a ticket for the Tube for one day.</a:t>
            </a:r>
            <a:endParaRPr b="0" lang="de-DE" sz="1800" spc="-1" strike="noStrike">
              <a:latin typeface="Arial"/>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5" name="TextShape 1"/>
          <p:cNvSpPr txBox="1"/>
          <p:nvPr/>
        </p:nvSpPr>
        <p:spPr>
          <a:xfrm>
            <a:off x="457200" y="274680"/>
            <a:ext cx="8229240" cy="1142640"/>
          </a:xfrm>
          <a:prstGeom prst="rect">
            <a:avLst/>
          </a:prstGeom>
          <a:noFill/>
          <a:ln w="0">
            <a:noFill/>
          </a:ln>
        </p:spPr>
        <p:txBody>
          <a:bodyPr anchor="ctr">
            <a:noAutofit/>
          </a:bodyPr>
          <a:p>
            <a:pPr algn="ctr">
              <a:lnSpc>
                <a:spcPct val="100000"/>
              </a:lnSpc>
            </a:pPr>
            <a:r>
              <a:rPr b="0" i="1" lang="de-DE" sz="4400" spc="-1" strike="noStrike">
                <a:solidFill>
                  <a:srgbClr val="000000"/>
                </a:solidFill>
                <a:latin typeface="Calibri"/>
              </a:rPr>
              <a:t>Covent Garden</a:t>
            </a:r>
            <a:endParaRPr b="0" lang="de-DE" sz="4400" spc="-1" strike="noStrike">
              <a:solidFill>
                <a:srgbClr val="000000"/>
              </a:solidFill>
              <a:latin typeface="Calibri"/>
            </a:endParaRPr>
          </a:p>
        </p:txBody>
      </p:sp>
      <p:sp>
        <p:nvSpPr>
          <p:cNvPr id="76" name="CustomShape 2"/>
          <p:cNvSpPr/>
          <p:nvPr/>
        </p:nvSpPr>
        <p:spPr>
          <a:xfrm>
            <a:off x="683640" y="1340640"/>
            <a:ext cx="8208720" cy="1187640"/>
          </a:xfrm>
          <a:prstGeom prst="rect">
            <a:avLst/>
          </a:prstGeom>
          <a:noFill/>
          <a:ln w="0">
            <a:noFill/>
          </a:ln>
        </p:spPr>
        <p:style>
          <a:lnRef idx="0"/>
          <a:fillRef idx="0"/>
          <a:effectRef idx="0"/>
          <a:fontRef idx="minor"/>
        </p:style>
        <p:txBody>
          <a:bodyPr lIns="90000" rIns="90000" tIns="45000" bIns="45000">
            <a:spAutoFit/>
          </a:bodyPr>
          <a:p>
            <a:pPr>
              <a:lnSpc>
                <a:spcPct val="100000"/>
              </a:lnSpc>
            </a:pPr>
            <a:r>
              <a:rPr b="0" lang="de-DE" sz="1800" spc="-1" strike="noStrike">
                <a:solidFill>
                  <a:srgbClr val="000000"/>
                </a:solidFill>
                <a:latin typeface="Calibri"/>
              </a:rPr>
              <a:t>Time 16:20</a:t>
            </a:r>
            <a:endParaRPr b="0" lang="de-DE" sz="1800" spc="-1" strike="noStrike">
              <a:latin typeface="Arial"/>
            </a:endParaRPr>
          </a:p>
          <a:p>
            <a:pPr>
              <a:lnSpc>
                <a:spcPct val="100000"/>
              </a:lnSpc>
            </a:pPr>
            <a:r>
              <a:rPr b="0" lang="de-DE" sz="1800" spc="-1" strike="noStrike">
                <a:solidFill>
                  <a:srgbClr val="000000"/>
                </a:solidFill>
                <a:latin typeface="Calibri"/>
              </a:rPr>
              <a:t>There are many small shops and cafes in the Covent Garden market. It‘s nice to have a small break and look at the street artists .</a:t>
            </a:r>
            <a:endParaRPr b="0" lang="de-DE" sz="1800" spc="-1" strike="noStrike">
              <a:latin typeface="Arial"/>
            </a:endParaRPr>
          </a:p>
          <a:p>
            <a:pPr>
              <a:lnSpc>
                <a:spcPct val="100000"/>
              </a:lnSpc>
            </a:pPr>
            <a:endParaRPr b="0" lang="de-DE" sz="1800" spc="-1" strike="noStrike">
              <a:latin typeface="Arial"/>
            </a:endParaRPr>
          </a:p>
        </p:txBody>
      </p:sp>
      <p:pic>
        <p:nvPicPr>
          <p:cNvPr id="77" name="Picture 2" descr="Covent Garden (London) - Aktuelle 2021 - Lohnt es sich? (Mit fotos)"/>
          <p:cNvPicPr/>
          <p:nvPr/>
        </p:nvPicPr>
        <p:blipFill>
          <a:blip r:embed="rId1"/>
          <a:stretch/>
        </p:blipFill>
        <p:spPr>
          <a:xfrm>
            <a:off x="251640" y="2565000"/>
            <a:ext cx="5238360" cy="3495240"/>
          </a:xfrm>
          <a:prstGeom prst="rect">
            <a:avLst/>
          </a:prstGeom>
          <a:ln w="0">
            <a:noFill/>
          </a:ln>
        </p:spPr>
      </p:pic>
      <p:sp>
        <p:nvSpPr>
          <p:cNvPr id="78" name="CustomShape 3"/>
          <p:cNvSpPr/>
          <p:nvPr/>
        </p:nvSpPr>
        <p:spPr>
          <a:xfrm>
            <a:off x="6084000" y="4583160"/>
            <a:ext cx="2736000" cy="913320"/>
          </a:xfrm>
          <a:prstGeom prst="rect">
            <a:avLst/>
          </a:prstGeom>
          <a:noFill/>
          <a:ln w="0">
            <a:noFill/>
          </a:ln>
        </p:spPr>
        <p:style>
          <a:lnRef idx="0"/>
          <a:fillRef idx="0"/>
          <a:effectRef idx="0"/>
          <a:fontRef idx="minor"/>
        </p:style>
        <p:txBody>
          <a:bodyPr lIns="90000" rIns="90000" tIns="45000" bIns="45000">
            <a:spAutoFit/>
          </a:bodyPr>
          <a:p>
            <a:pPr>
              <a:lnSpc>
                <a:spcPct val="100000"/>
              </a:lnSpc>
            </a:pPr>
            <a:r>
              <a:rPr b="0" lang="de-DE" sz="1800" spc="-1" strike="noStrike">
                <a:solidFill>
                  <a:srgbClr val="000000"/>
                </a:solidFill>
                <a:latin typeface="Calibri"/>
              </a:rPr>
              <a:t>go along direction Leichester Square and Piccadilly Circus </a:t>
            </a:r>
            <a:endParaRPr b="0" lang="de-DE" sz="1800" spc="-1" strike="noStrike">
              <a:latin typeface="Arial"/>
            </a:endParaRPr>
          </a:p>
        </p:txBody>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9" name="TextShape 1"/>
          <p:cNvSpPr txBox="1"/>
          <p:nvPr/>
        </p:nvSpPr>
        <p:spPr>
          <a:xfrm>
            <a:off x="457200" y="274680"/>
            <a:ext cx="8229240" cy="1142640"/>
          </a:xfrm>
          <a:prstGeom prst="rect">
            <a:avLst/>
          </a:prstGeom>
          <a:noFill/>
          <a:ln w="0">
            <a:noFill/>
          </a:ln>
        </p:spPr>
        <p:txBody>
          <a:bodyPr anchor="ctr">
            <a:noAutofit/>
          </a:bodyPr>
          <a:p>
            <a:pPr algn="ctr">
              <a:lnSpc>
                <a:spcPct val="100000"/>
              </a:lnSpc>
            </a:pPr>
            <a:r>
              <a:rPr b="0" i="1" lang="de-DE" sz="4400" spc="-1" strike="noStrike">
                <a:solidFill>
                  <a:srgbClr val="000000"/>
                </a:solidFill>
                <a:latin typeface="Calibri"/>
              </a:rPr>
              <a:t>Piccadilly Circus</a:t>
            </a:r>
            <a:endParaRPr b="0" lang="de-DE" sz="4400" spc="-1" strike="noStrike">
              <a:solidFill>
                <a:srgbClr val="000000"/>
              </a:solidFill>
              <a:latin typeface="Calibri"/>
            </a:endParaRPr>
          </a:p>
        </p:txBody>
      </p:sp>
      <p:sp>
        <p:nvSpPr>
          <p:cNvPr id="80" name="CustomShape 2"/>
          <p:cNvSpPr/>
          <p:nvPr/>
        </p:nvSpPr>
        <p:spPr>
          <a:xfrm>
            <a:off x="899640" y="1556640"/>
            <a:ext cx="7776360" cy="913320"/>
          </a:xfrm>
          <a:prstGeom prst="rect">
            <a:avLst/>
          </a:prstGeom>
          <a:noFill/>
          <a:ln w="0">
            <a:noFill/>
          </a:ln>
        </p:spPr>
        <p:style>
          <a:lnRef idx="0"/>
          <a:fillRef idx="0"/>
          <a:effectRef idx="0"/>
          <a:fontRef idx="minor"/>
        </p:style>
        <p:txBody>
          <a:bodyPr lIns="90000" rIns="90000" tIns="45000" bIns="45000">
            <a:spAutoFit/>
          </a:bodyPr>
          <a:p>
            <a:pPr>
              <a:lnSpc>
                <a:spcPct val="100000"/>
              </a:lnSpc>
            </a:pPr>
            <a:r>
              <a:rPr b="0" lang="de-DE" sz="1800" spc="-1" strike="noStrike">
                <a:solidFill>
                  <a:srgbClr val="000000"/>
                </a:solidFill>
                <a:latin typeface="Calibri"/>
              </a:rPr>
              <a:t>Time 17:15</a:t>
            </a:r>
            <a:endParaRPr b="0" lang="de-DE" sz="1800" spc="-1" strike="noStrike">
              <a:latin typeface="Arial"/>
            </a:endParaRPr>
          </a:p>
          <a:p>
            <a:pPr>
              <a:lnSpc>
                <a:spcPct val="100000"/>
              </a:lnSpc>
            </a:pPr>
            <a:r>
              <a:rPr b="0" lang="de-DE" sz="1800" spc="-1" strike="noStrike">
                <a:solidFill>
                  <a:srgbClr val="000000"/>
                </a:solidFill>
                <a:latin typeface="Calibri"/>
              </a:rPr>
              <a:t>It is a famous meeting point for a lot of people in the evening. There are many possibilities to go shopping, to visit a musical or a restaurant.</a:t>
            </a:r>
            <a:endParaRPr b="0" lang="de-DE" sz="1800" spc="-1" strike="noStrike">
              <a:latin typeface="Arial"/>
            </a:endParaRPr>
          </a:p>
        </p:txBody>
      </p:sp>
      <p:pic>
        <p:nvPicPr>
          <p:cNvPr id="81" name="Picture 4" descr="Piccadilly Circus"/>
          <p:cNvPicPr/>
          <p:nvPr/>
        </p:nvPicPr>
        <p:blipFill>
          <a:blip r:embed="rId1"/>
          <a:stretch/>
        </p:blipFill>
        <p:spPr>
          <a:xfrm>
            <a:off x="251640" y="3033000"/>
            <a:ext cx="5400360" cy="3574440"/>
          </a:xfrm>
          <a:prstGeom prst="rect">
            <a:avLst/>
          </a:prstGeom>
          <a:ln w="0">
            <a:noFill/>
          </a:ln>
        </p:spPr>
      </p:pic>
      <p:sp>
        <p:nvSpPr>
          <p:cNvPr id="82" name="CustomShape 3"/>
          <p:cNvSpPr/>
          <p:nvPr/>
        </p:nvSpPr>
        <p:spPr>
          <a:xfrm>
            <a:off x="6084000" y="5661360"/>
            <a:ext cx="2736000" cy="639000"/>
          </a:xfrm>
          <a:prstGeom prst="rect">
            <a:avLst/>
          </a:prstGeom>
          <a:noFill/>
          <a:ln w="0">
            <a:noFill/>
          </a:ln>
        </p:spPr>
        <p:style>
          <a:lnRef idx="0"/>
          <a:fillRef idx="0"/>
          <a:effectRef idx="0"/>
          <a:fontRef idx="minor"/>
        </p:style>
        <p:txBody>
          <a:bodyPr lIns="90000" rIns="90000" tIns="45000" bIns="45000">
            <a:spAutoFit/>
          </a:bodyPr>
          <a:p>
            <a:pPr>
              <a:lnSpc>
                <a:spcPct val="100000"/>
              </a:lnSpc>
            </a:pPr>
            <a:r>
              <a:rPr b="0" lang="de-DE" sz="1800" spc="-1" strike="noStrike">
                <a:solidFill>
                  <a:srgbClr val="000000"/>
                </a:solidFill>
                <a:latin typeface="Calibri"/>
              </a:rPr>
              <a:t>take the Tube back to Green Park</a:t>
            </a:r>
            <a:endParaRPr b="0" lang="de-DE" sz="1800" spc="-1" strike="noStrike">
              <a:latin typeface="Arial"/>
            </a:endParaRPr>
          </a:p>
        </p:txBody>
      </p:sp>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3" name="TextShape 1"/>
          <p:cNvSpPr txBox="1"/>
          <p:nvPr/>
        </p:nvSpPr>
        <p:spPr>
          <a:xfrm>
            <a:off x="457200" y="274680"/>
            <a:ext cx="8229240" cy="1142640"/>
          </a:xfrm>
          <a:prstGeom prst="rect">
            <a:avLst/>
          </a:prstGeom>
          <a:noFill/>
          <a:ln w="0">
            <a:noFill/>
          </a:ln>
        </p:spPr>
        <p:txBody>
          <a:bodyPr anchor="ctr">
            <a:normAutofit/>
          </a:bodyPr>
          <a:p>
            <a:pPr algn="ctr">
              <a:lnSpc>
                <a:spcPct val="100000"/>
              </a:lnSpc>
            </a:pPr>
            <a:r>
              <a:rPr b="0" i="1" lang="de-DE" sz="4400" spc="-1" strike="noStrike">
                <a:solidFill>
                  <a:srgbClr val="000000"/>
                </a:solidFill>
                <a:latin typeface="Calibri"/>
              </a:rPr>
              <a:t>What a nice day </a:t>
            </a:r>
            <a:r>
              <a:rPr b="0" lang="de-DE" sz="4400" spc="-1" strike="noStrike">
                <a:solidFill>
                  <a:srgbClr val="000000"/>
                </a:solidFill>
                <a:latin typeface="Wingdings"/>
              </a:rPr>
              <a:t></a:t>
            </a:r>
            <a:endParaRPr b="0" lang="de-DE" sz="4400" spc="-1" strike="noStrike">
              <a:solidFill>
                <a:srgbClr val="000000"/>
              </a:solidFill>
              <a:latin typeface="Calibri"/>
            </a:endParaRPr>
          </a:p>
        </p:txBody>
      </p:sp>
      <p:pic>
        <p:nvPicPr>
          <p:cNvPr id="84" name="Picture 2" descr="Fototapete London-Zeichen • Pixers® - Wir leben, um zu verändern"/>
          <p:cNvPicPr/>
          <p:nvPr/>
        </p:nvPicPr>
        <p:blipFill>
          <a:blip r:embed="rId1"/>
          <a:stretch/>
        </p:blipFill>
        <p:spPr>
          <a:xfrm>
            <a:off x="971640" y="1700640"/>
            <a:ext cx="7183440" cy="5032440"/>
          </a:xfrm>
          <a:prstGeom prst="rect">
            <a:avLst/>
          </a:prstGeom>
          <a:ln w="0">
            <a:noFill/>
          </a:ln>
        </p:spPr>
      </p:pic>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4" name="TextShape 1"/>
          <p:cNvSpPr txBox="1"/>
          <p:nvPr/>
        </p:nvSpPr>
        <p:spPr>
          <a:xfrm>
            <a:off x="457200" y="274680"/>
            <a:ext cx="8229240" cy="1142640"/>
          </a:xfrm>
          <a:prstGeom prst="rect">
            <a:avLst/>
          </a:prstGeom>
          <a:noFill/>
          <a:ln w="0">
            <a:noFill/>
          </a:ln>
        </p:spPr>
        <p:txBody>
          <a:bodyPr anchor="ctr">
            <a:normAutofit/>
          </a:bodyPr>
          <a:p>
            <a:pPr algn="ctr">
              <a:lnSpc>
                <a:spcPct val="100000"/>
              </a:lnSpc>
            </a:pPr>
            <a:r>
              <a:rPr b="0" i="1" lang="de-DE" sz="4400" spc="-1" strike="noStrike">
                <a:solidFill>
                  <a:srgbClr val="000000"/>
                </a:solidFill>
                <a:latin typeface="Calibri"/>
              </a:rPr>
              <a:t>Green Park</a:t>
            </a:r>
            <a:endParaRPr b="0" lang="de-DE" sz="4400" spc="-1" strike="noStrike">
              <a:solidFill>
                <a:srgbClr val="000000"/>
              </a:solidFill>
              <a:latin typeface="Calibri"/>
            </a:endParaRPr>
          </a:p>
        </p:txBody>
      </p:sp>
      <p:sp>
        <p:nvSpPr>
          <p:cNvPr id="45" name="CustomShape 2"/>
          <p:cNvSpPr/>
          <p:nvPr/>
        </p:nvSpPr>
        <p:spPr>
          <a:xfrm>
            <a:off x="827640" y="1412640"/>
            <a:ext cx="7632360" cy="1187640"/>
          </a:xfrm>
          <a:prstGeom prst="rect">
            <a:avLst/>
          </a:prstGeom>
          <a:noFill/>
          <a:ln w="0">
            <a:noFill/>
          </a:ln>
        </p:spPr>
        <p:style>
          <a:lnRef idx="0"/>
          <a:fillRef idx="0"/>
          <a:effectRef idx="0"/>
          <a:fontRef idx="minor"/>
        </p:style>
        <p:txBody>
          <a:bodyPr lIns="90000" rIns="90000" tIns="45000" bIns="45000">
            <a:spAutoFit/>
          </a:bodyPr>
          <a:p>
            <a:pPr>
              <a:lnSpc>
                <a:spcPct val="100000"/>
              </a:lnSpc>
            </a:pPr>
            <a:r>
              <a:rPr b="0" lang="de-DE" sz="1800" spc="-1" strike="noStrike">
                <a:solidFill>
                  <a:srgbClr val="000000"/>
                </a:solidFill>
                <a:latin typeface="Calibri"/>
              </a:rPr>
              <a:t>Time 10:15</a:t>
            </a:r>
            <a:endParaRPr b="0" lang="de-DE" sz="1800" spc="-1" strike="noStrike">
              <a:latin typeface="Arial"/>
            </a:endParaRPr>
          </a:p>
          <a:p>
            <a:pPr>
              <a:lnSpc>
                <a:spcPct val="100000"/>
              </a:lnSpc>
            </a:pPr>
            <a:r>
              <a:rPr b="0" lang="de-DE" sz="1800" spc="-1" strike="noStrike">
                <a:solidFill>
                  <a:srgbClr val="000000"/>
                </a:solidFill>
                <a:latin typeface="Calibri"/>
              </a:rPr>
              <a:t>We start at Green Park, one of the biggest parks in London. It is historic. </a:t>
            </a:r>
            <a:endParaRPr b="0" lang="de-DE" sz="1800" spc="-1" strike="noStrike">
              <a:latin typeface="Arial"/>
            </a:endParaRPr>
          </a:p>
          <a:p>
            <a:pPr>
              <a:lnSpc>
                <a:spcPct val="100000"/>
              </a:lnSpc>
            </a:pPr>
            <a:r>
              <a:rPr b="0" lang="de-DE" sz="1800" spc="-1" strike="noStrike">
                <a:solidFill>
                  <a:srgbClr val="000000"/>
                </a:solidFill>
                <a:latin typeface="Calibri"/>
              </a:rPr>
              <a:t>We walk through it and in west end we can see Buckingham Palace.</a:t>
            </a:r>
            <a:endParaRPr b="0" lang="de-DE" sz="1800" spc="-1" strike="noStrike">
              <a:latin typeface="Arial"/>
            </a:endParaRPr>
          </a:p>
          <a:p>
            <a:pPr>
              <a:lnSpc>
                <a:spcPct val="100000"/>
              </a:lnSpc>
            </a:pPr>
            <a:endParaRPr b="0" lang="de-DE" sz="1800" spc="-1" strike="noStrike">
              <a:latin typeface="Arial"/>
            </a:endParaRPr>
          </a:p>
        </p:txBody>
      </p:sp>
      <p:pic>
        <p:nvPicPr>
          <p:cNvPr id="46" name="Picture 4" descr="https://www.london-infoguide.de/wp/wp-content/uploads/2016/01/green-park-678x381.jpg"/>
          <p:cNvPicPr/>
          <p:nvPr/>
        </p:nvPicPr>
        <p:blipFill>
          <a:blip r:embed="rId1"/>
          <a:stretch/>
        </p:blipFill>
        <p:spPr>
          <a:xfrm>
            <a:off x="1043640" y="2982240"/>
            <a:ext cx="5816880" cy="3268800"/>
          </a:xfrm>
          <a:prstGeom prst="rect">
            <a:avLst/>
          </a:prstGeom>
          <a:ln w="0">
            <a:noFill/>
          </a:ln>
        </p:spPr>
      </p:pic>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7" name="TextShape 1"/>
          <p:cNvSpPr txBox="1"/>
          <p:nvPr/>
        </p:nvSpPr>
        <p:spPr>
          <a:xfrm>
            <a:off x="457200" y="274680"/>
            <a:ext cx="8229240" cy="1142640"/>
          </a:xfrm>
          <a:prstGeom prst="rect">
            <a:avLst/>
          </a:prstGeom>
          <a:noFill/>
          <a:ln w="0">
            <a:noFill/>
          </a:ln>
        </p:spPr>
        <p:txBody>
          <a:bodyPr anchor="ctr">
            <a:noAutofit/>
          </a:bodyPr>
          <a:p>
            <a:pPr algn="ctr">
              <a:lnSpc>
                <a:spcPct val="100000"/>
              </a:lnSpc>
            </a:pPr>
            <a:r>
              <a:rPr b="0" i="1" lang="de-DE" sz="4400" spc="-1" strike="noStrike">
                <a:solidFill>
                  <a:srgbClr val="000000"/>
                </a:solidFill>
                <a:latin typeface="Calibri"/>
              </a:rPr>
              <a:t>Buckingham Palace</a:t>
            </a:r>
            <a:endParaRPr b="0" lang="de-DE" sz="4400" spc="-1" strike="noStrike">
              <a:solidFill>
                <a:srgbClr val="000000"/>
              </a:solidFill>
              <a:latin typeface="Calibri"/>
            </a:endParaRPr>
          </a:p>
        </p:txBody>
      </p:sp>
      <p:sp>
        <p:nvSpPr>
          <p:cNvPr id="48" name="CustomShape 2"/>
          <p:cNvSpPr/>
          <p:nvPr/>
        </p:nvSpPr>
        <p:spPr>
          <a:xfrm>
            <a:off x="755640" y="1340640"/>
            <a:ext cx="7992360" cy="1461960"/>
          </a:xfrm>
          <a:prstGeom prst="rect">
            <a:avLst/>
          </a:prstGeom>
          <a:noFill/>
          <a:ln w="0">
            <a:noFill/>
          </a:ln>
        </p:spPr>
        <p:style>
          <a:lnRef idx="0"/>
          <a:fillRef idx="0"/>
          <a:effectRef idx="0"/>
          <a:fontRef idx="minor"/>
        </p:style>
        <p:txBody>
          <a:bodyPr lIns="90000" rIns="90000" tIns="45000" bIns="45000">
            <a:spAutoFit/>
          </a:bodyPr>
          <a:p>
            <a:pPr>
              <a:lnSpc>
                <a:spcPct val="100000"/>
              </a:lnSpc>
            </a:pPr>
            <a:r>
              <a:rPr b="0" lang="de-DE" sz="1800" spc="-1" strike="noStrike">
                <a:solidFill>
                  <a:srgbClr val="000000"/>
                </a:solidFill>
                <a:latin typeface="Calibri"/>
              </a:rPr>
              <a:t>Time 10:40</a:t>
            </a:r>
            <a:endParaRPr b="0" lang="de-DE" sz="1800" spc="-1" strike="noStrike">
              <a:latin typeface="Arial"/>
            </a:endParaRPr>
          </a:p>
          <a:p>
            <a:pPr>
              <a:lnSpc>
                <a:spcPct val="100000"/>
              </a:lnSpc>
            </a:pPr>
            <a:r>
              <a:rPr b="0" lang="de-DE" sz="1800" spc="-1" strike="noStrike">
                <a:solidFill>
                  <a:srgbClr val="000000"/>
                </a:solidFill>
                <a:latin typeface="Calibri"/>
              </a:rPr>
              <a:t>Buckingham Palace is the official residence of the British Royals. We can see at the royal flag when the Queen is in the palace. The big building has got 775 rooms and is also used for official state events. The ‚Changing of the guard‘ is every day in summer at 11.30 o‘clock, but a lot of people want to see it.</a:t>
            </a:r>
            <a:endParaRPr b="0" lang="de-DE" sz="1800" spc="-1" strike="noStrike">
              <a:latin typeface="Arial"/>
            </a:endParaRPr>
          </a:p>
        </p:txBody>
      </p:sp>
      <p:pic>
        <p:nvPicPr>
          <p:cNvPr id="49" name="Picture 4" descr="Buckingham Palace"/>
          <p:cNvPicPr/>
          <p:nvPr/>
        </p:nvPicPr>
        <p:blipFill>
          <a:blip r:embed="rId1"/>
          <a:stretch/>
        </p:blipFill>
        <p:spPr>
          <a:xfrm>
            <a:off x="573120" y="2853000"/>
            <a:ext cx="5641920" cy="3761280"/>
          </a:xfrm>
          <a:prstGeom prst="rect">
            <a:avLst/>
          </a:prstGeom>
          <a:ln w="0">
            <a:noFill/>
          </a:ln>
        </p:spPr>
      </p:pic>
      <p:sp>
        <p:nvSpPr>
          <p:cNvPr id="50" name="CustomShape 3"/>
          <p:cNvSpPr/>
          <p:nvPr/>
        </p:nvSpPr>
        <p:spPr>
          <a:xfrm>
            <a:off x="6300360" y="5661360"/>
            <a:ext cx="2736000" cy="364680"/>
          </a:xfrm>
          <a:prstGeom prst="rect">
            <a:avLst/>
          </a:prstGeom>
          <a:noFill/>
          <a:ln w="0">
            <a:noFill/>
          </a:ln>
        </p:spPr>
        <p:style>
          <a:lnRef idx="0"/>
          <a:fillRef idx="0"/>
          <a:effectRef idx="0"/>
          <a:fontRef idx="minor"/>
        </p:style>
        <p:txBody>
          <a:bodyPr lIns="90000" rIns="90000" tIns="45000" bIns="45000">
            <a:spAutoFit/>
          </a:bodyPr>
          <a:p>
            <a:pPr>
              <a:lnSpc>
                <a:spcPct val="100000"/>
              </a:lnSpc>
            </a:pPr>
            <a:r>
              <a:rPr b="0" lang="de-DE" sz="1800" spc="-1" strike="noStrike">
                <a:solidFill>
                  <a:srgbClr val="000000"/>
                </a:solidFill>
                <a:latin typeface="Calibri"/>
              </a:rPr>
              <a:t>walk to Westminster Abbey</a:t>
            </a:r>
            <a:endParaRPr b="0" lang="de-DE" sz="1800" spc="-1" strike="noStrike">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1" name="TextShape 1"/>
          <p:cNvSpPr txBox="1"/>
          <p:nvPr/>
        </p:nvSpPr>
        <p:spPr>
          <a:xfrm>
            <a:off x="457200" y="274680"/>
            <a:ext cx="8229240" cy="1142640"/>
          </a:xfrm>
          <a:prstGeom prst="rect">
            <a:avLst/>
          </a:prstGeom>
          <a:noFill/>
          <a:ln w="0">
            <a:noFill/>
          </a:ln>
        </p:spPr>
        <p:txBody>
          <a:bodyPr anchor="ctr">
            <a:normAutofit/>
          </a:bodyPr>
          <a:p>
            <a:pPr algn="ctr">
              <a:lnSpc>
                <a:spcPct val="100000"/>
              </a:lnSpc>
            </a:pPr>
            <a:r>
              <a:rPr b="0" i="1" lang="de-DE" sz="4400" spc="-1" strike="noStrike">
                <a:solidFill>
                  <a:srgbClr val="000000"/>
                </a:solidFill>
                <a:latin typeface="Calibri"/>
              </a:rPr>
              <a:t>Westminster Abbey</a:t>
            </a:r>
            <a:endParaRPr b="0" lang="de-DE" sz="4400" spc="-1" strike="noStrike">
              <a:solidFill>
                <a:srgbClr val="000000"/>
              </a:solidFill>
              <a:latin typeface="Calibri"/>
            </a:endParaRPr>
          </a:p>
        </p:txBody>
      </p:sp>
      <p:sp>
        <p:nvSpPr>
          <p:cNvPr id="52" name="CustomShape 2"/>
          <p:cNvSpPr/>
          <p:nvPr/>
        </p:nvSpPr>
        <p:spPr>
          <a:xfrm>
            <a:off x="827640" y="1484640"/>
            <a:ext cx="7416360" cy="1187640"/>
          </a:xfrm>
          <a:prstGeom prst="rect">
            <a:avLst/>
          </a:prstGeom>
          <a:noFill/>
          <a:ln w="0">
            <a:noFill/>
          </a:ln>
        </p:spPr>
        <p:style>
          <a:lnRef idx="0"/>
          <a:fillRef idx="0"/>
          <a:effectRef idx="0"/>
          <a:fontRef idx="minor"/>
        </p:style>
        <p:txBody>
          <a:bodyPr lIns="90000" rIns="90000" tIns="45000" bIns="45000">
            <a:spAutoFit/>
          </a:bodyPr>
          <a:p>
            <a:pPr>
              <a:lnSpc>
                <a:spcPct val="100000"/>
              </a:lnSpc>
            </a:pPr>
            <a:r>
              <a:rPr b="0" lang="de-DE" sz="1800" spc="-1" strike="noStrike">
                <a:solidFill>
                  <a:srgbClr val="000000"/>
                </a:solidFill>
                <a:latin typeface="Calibri"/>
              </a:rPr>
              <a:t>Time 11:15</a:t>
            </a:r>
            <a:endParaRPr b="0" lang="de-DE" sz="1800" spc="-1" strike="noStrike">
              <a:latin typeface="Arial"/>
            </a:endParaRPr>
          </a:p>
          <a:p>
            <a:pPr>
              <a:lnSpc>
                <a:spcPct val="100000"/>
              </a:lnSpc>
            </a:pPr>
            <a:r>
              <a:rPr b="0" lang="de-DE" sz="1800" spc="-1" strike="noStrike">
                <a:solidFill>
                  <a:srgbClr val="000000"/>
                </a:solidFill>
                <a:latin typeface="Calibri"/>
              </a:rPr>
              <a:t>It is one of the best known churches in London with great architecture. Kings are crowned and buried there. We can look inside, but we can‘t take photos. The church is free.</a:t>
            </a:r>
            <a:endParaRPr b="0" lang="de-DE" sz="1800" spc="-1" strike="noStrike">
              <a:latin typeface="Arial"/>
            </a:endParaRPr>
          </a:p>
        </p:txBody>
      </p:sp>
      <p:pic>
        <p:nvPicPr>
          <p:cNvPr id="53" name="Picture 2" descr="Westminster-Rundgang &amp; Eintritt in die Westminster Abbey , London - 2021"/>
          <p:cNvPicPr/>
          <p:nvPr/>
        </p:nvPicPr>
        <p:blipFill>
          <a:blip r:embed="rId1"/>
          <a:stretch/>
        </p:blipFill>
        <p:spPr>
          <a:xfrm>
            <a:off x="323640" y="3213000"/>
            <a:ext cx="5040360" cy="3359880"/>
          </a:xfrm>
          <a:prstGeom prst="rect">
            <a:avLst/>
          </a:prstGeom>
          <a:ln w="0">
            <a:noFill/>
          </a:ln>
        </p:spPr>
      </p:pic>
      <p:sp>
        <p:nvSpPr>
          <p:cNvPr id="54" name="CustomShape 3"/>
          <p:cNvSpPr/>
          <p:nvPr/>
        </p:nvSpPr>
        <p:spPr>
          <a:xfrm>
            <a:off x="6084000" y="5661360"/>
            <a:ext cx="2736000" cy="639000"/>
          </a:xfrm>
          <a:prstGeom prst="rect">
            <a:avLst/>
          </a:prstGeom>
          <a:noFill/>
          <a:ln w="0">
            <a:noFill/>
          </a:ln>
        </p:spPr>
        <p:style>
          <a:lnRef idx="0"/>
          <a:fillRef idx="0"/>
          <a:effectRef idx="0"/>
          <a:fontRef idx="minor"/>
        </p:style>
        <p:txBody>
          <a:bodyPr lIns="90000" rIns="90000" tIns="45000" bIns="45000">
            <a:spAutoFit/>
          </a:bodyPr>
          <a:p>
            <a:pPr>
              <a:lnSpc>
                <a:spcPct val="100000"/>
              </a:lnSpc>
            </a:pPr>
            <a:r>
              <a:rPr b="0" lang="de-DE" sz="1800" spc="-1" strike="noStrike">
                <a:solidFill>
                  <a:srgbClr val="000000"/>
                </a:solidFill>
                <a:latin typeface="Calibri"/>
              </a:rPr>
              <a:t>short walk to the Houses of Parliament</a:t>
            </a:r>
            <a:endParaRPr b="0" lang="de-DE" sz="1800" spc="-1" strike="noStrike">
              <a:latin typeface="Arial"/>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5" name="TextShape 1"/>
          <p:cNvSpPr txBox="1"/>
          <p:nvPr/>
        </p:nvSpPr>
        <p:spPr>
          <a:xfrm>
            <a:off x="457200" y="274680"/>
            <a:ext cx="8229240" cy="1142640"/>
          </a:xfrm>
          <a:prstGeom prst="rect">
            <a:avLst/>
          </a:prstGeom>
          <a:noFill/>
          <a:ln w="0">
            <a:noFill/>
          </a:ln>
        </p:spPr>
        <p:txBody>
          <a:bodyPr anchor="ctr">
            <a:noAutofit/>
          </a:bodyPr>
          <a:p>
            <a:pPr algn="ctr">
              <a:lnSpc>
                <a:spcPct val="100000"/>
              </a:lnSpc>
            </a:pPr>
            <a:r>
              <a:rPr b="0" i="1" lang="de-DE" sz="4400" spc="-1" strike="noStrike">
                <a:solidFill>
                  <a:srgbClr val="000000"/>
                </a:solidFill>
                <a:latin typeface="Calibri"/>
              </a:rPr>
              <a:t>Houses of Parliament</a:t>
            </a:r>
            <a:endParaRPr b="0" lang="de-DE" sz="4400" spc="-1" strike="noStrike">
              <a:solidFill>
                <a:srgbClr val="000000"/>
              </a:solidFill>
              <a:latin typeface="Calibri"/>
            </a:endParaRPr>
          </a:p>
        </p:txBody>
      </p:sp>
      <p:sp>
        <p:nvSpPr>
          <p:cNvPr id="56" name="CustomShape 2"/>
          <p:cNvSpPr/>
          <p:nvPr/>
        </p:nvSpPr>
        <p:spPr>
          <a:xfrm>
            <a:off x="827640" y="1484640"/>
            <a:ext cx="7200360" cy="1187640"/>
          </a:xfrm>
          <a:prstGeom prst="rect">
            <a:avLst/>
          </a:prstGeom>
          <a:noFill/>
          <a:ln w="0">
            <a:noFill/>
          </a:ln>
        </p:spPr>
        <p:style>
          <a:lnRef idx="0"/>
          <a:fillRef idx="0"/>
          <a:effectRef idx="0"/>
          <a:fontRef idx="minor"/>
        </p:style>
        <p:txBody>
          <a:bodyPr lIns="90000" rIns="90000" tIns="45000" bIns="45000">
            <a:spAutoFit/>
          </a:bodyPr>
          <a:p>
            <a:pPr>
              <a:lnSpc>
                <a:spcPct val="100000"/>
              </a:lnSpc>
            </a:pPr>
            <a:r>
              <a:rPr b="0" lang="de-DE" sz="1800" spc="-1" strike="noStrike">
                <a:solidFill>
                  <a:srgbClr val="000000"/>
                </a:solidFill>
                <a:latin typeface="Calibri"/>
              </a:rPr>
              <a:t>Time 12:00</a:t>
            </a:r>
            <a:endParaRPr b="0" lang="de-DE" sz="1800" spc="-1" strike="noStrike">
              <a:latin typeface="Arial"/>
            </a:endParaRPr>
          </a:p>
          <a:p>
            <a:pPr>
              <a:lnSpc>
                <a:spcPct val="100000"/>
              </a:lnSpc>
            </a:pPr>
            <a:r>
              <a:rPr b="0" lang="de-DE" sz="1800" spc="-1" strike="noStrike">
                <a:solidFill>
                  <a:srgbClr val="000000"/>
                </a:solidFill>
                <a:latin typeface="Calibri"/>
              </a:rPr>
              <a:t>The Palace of Westminster is the seat of the British Parliament. It has over 1.100 rooms. The famous bell tower ‚Big Ben‘, is at the north side. Big Ben is about 96 metres high.</a:t>
            </a:r>
            <a:endParaRPr b="0" lang="de-DE" sz="1800" spc="-1" strike="noStrike">
              <a:latin typeface="Arial"/>
            </a:endParaRPr>
          </a:p>
        </p:txBody>
      </p:sp>
      <p:pic>
        <p:nvPicPr>
          <p:cNvPr id="57" name="Picture 2" descr="Der Big Ben in London ist die wichtigste Sehenswürdigkeit Londons und das Wahrzeichen der Stadt."/>
          <p:cNvPicPr/>
          <p:nvPr/>
        </p:nvPicPr>
        <p:blipFill>
          <a:blip r:embed="rId1"/>
          <a:stretch/>
        </p:blipFill>
        <p:spPr>
          <a:xfrm>
            <a:off x="611640" y="2936880"/>
            <a:ext cx="4731840" cy="3154320"/>
          </a:xfrm>
          <a:prstGeom prst="rect">
            <a:avLst/>
          </a:prstGeom>
          <a:ln w="0">
            <a:noFill/>
          </a:ln>
        </p:spPr>
      </p:pic>
      <p:sp>
        <p:nvSpPr>
          <p:cNvPr id="58" name="CustomShape 3"/>
          <p:cNvSpPr/>
          <p:nvPr/>
        </p:nvSpPr>
        <p:spPr>
          <a:xfrm>
            <a:off x="6084000" y="5373360"/>
            <a:ext cx="2736000" cy="913320"/>
          </a:xfrm>
          <a:prstGeom prst="rect">
            <a:avLst/>
          </a:prstGeom>
          <a:noFill/>
          <a:ln w="0">
            <a:noFill/>
          </a:ln>
        </p:spPr>
        <p:style>
          <a:lnRef idx="0"/>
          <a:fillRef idx="0"/>
          <a:effectRef idx="0"/>
          <a:fontRef idx="minor"/>
        </p:style>
        <p:txBody>
          <a:bodyPr lIns="90000" rIns="90000" tIns="45000" bIns="45000">
            <a:spAutoFit/>
          </a:bodyPr>
          <a:p>
            <a:pPr>
              <a:lnSpc>
                <a:spcPct val="100000"/>
              </a:lnSpc>
            </a:pPr>
            <a:r>
              <a:rPr b="0" lang="de-DE" sz="1800" spc="-1" strike="noStrike">
                <a:solidFill>
                  <a:srgbClr val="000000"/>
                </a:solidFill>
                <a:latin typeface="Calibri"/>
              </a:rPr>
              <a:t>walk over the Westminster Bridge to the other side of the Thames</a:t>
            </a:r>
            <a:endParaRPr b="0" lang="de-DE" sz="1800" spc="-1" strike="noStrike">
              <a:latin typeface="Arial"/>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9" name="TextShape 1"/>
          <p:cNvSpPr txBox="1"/>
          <p:nvPr/>
        </p:nvSpPr>
        <p:spPr>
          <a:xfrm>
            <a:off x="457200" y="274680"/>
            <a:ext cx="8229240" cy="1142640"/>
          </a:xfrm>
          <a:prstGeom prst="rect">
            <a:avLst/>
          </a:prstGeom>
          <a:noFill/>
          <a:ln w="0">
            <a:noFill/>
          </a:ln>
        </p:spPr>
        <p:txBody>
          <a:bodyPr anchor="ctr">
            <a:noAutofit/>
          </a:bodyPr>
          <a:p>
            <a:pPr algn="ctr">
              <a:lnSpc>
                <a:spcPct val="100000"/>
              </a:lnSpc>
            </a:pPr>
            <a:r>
              <a:rPr b="0" i="1" lang="de-DE" sz="4400" spc="-1" strike="noStrike">
                <a:solidFill>
                  <a:srgbClr val="000000"/>
                </a:solidFill>
                <a:latin typeface="Calibri"/>
              </a:rPr>
              <a:t>London Eye</a:t>
            </a:r>
            <a:endParaRPr b="0" lang="de-DE" sz="4400" spc="-1" strike="noStrike">
              <a:solidFill>
                <a:srgbClr val="000000"/>
              </a:solidFill>
              <a:latin typeface="Calibri"/>
            </a:endParaRPr>
          </a:p>
        </p:txBody>
      </p:sp>
      <p:sp>
        <p:nvSpPr>
          <p:cNvPr id="60" name="CustomShape 2"/>
          <p:cNvSpPr/>
          <p:nvPr/>
        </p:nvSpPr>
        <p:spPr>
          <a:xfrm>
            <a:off x="611640" y="1556640"/>
            <a:ext cx="8208720" cy="1461960"/>
          </a:xfrm>
          <a:prstGeom prst="rect">
            <a:avLst/>
          </a:prstGeom>
          <a:noFill/>
          <a:ln w="0">
            <a:noFill/>
          </a:ln>
        </p:spPr>
        <p:style>
          <a:lnRef idx="0"/>
          <a:fillRef idx="0"/>
          <a:effectRef idx="0"/>
          <a:fontRef idx="minor"/>
        </p:style>
        <p:txBody>
          <a:bodyPr lIns="90000" rIns="90000" tIns="45000" bIns="45000">
            <a:spAutoFit/>
          </a:bodyPr>
          <a:p>
            <a:pPr>
              <a:lnSpc>
                <a:spcPct val="100000"/>
              </a:lnSpc>
            </a:pPr>
            <a:r>
              <a:rPr b="0" lang="de-DE" sz="1800" spc="-1" strike="noStrike">
                <a:solidFill>
                  <a:srgbClr val="000000"/>
                </a:solidFill>
                <a:latin typeface="Calibri"/>
              </a:rPr>
              <a:t>Time 12:30</a:t>
            </a:r>
            <a:endParaRPr b="0" lang="de-DE" sz="1800" spc="-1" strike="noStrike">
              <a:latin typeface="Arial"/>
            </a:endParaRPr>
          </a:p>
          <a:p>
            <a:pPr>
              <a:lnSpc>
                <a:spcPct val="100000"/>
              </a:lnSpc>
            </a:pPr>
            <a:r>
              <a:rPr b="0" lang="de-DE" sz="1800" spc="-1" strike="noStrike">
                <a:solidFill>
                  <a:srgbClr val="000000"/>
                </a:solidFill>
                <a:latin typeface="Calibri"/>
              </a:rPr>
              <a:t>The ferris wheel is 135 metres high and the biggest of Europe. It has got 32 glass boxes. On top we have a beautiful view over London and we can take great photos. Our journey takes about 30 minutes.</a:t>
            </a:r>
            <a:endParaRPr b="0" lang="de-DE" sz="1800" spc="-1" strike="noStrike">
              <a:latin typeface="Arial"/>
            </a:endParaRPr>
          </a:p>
          <a:p>
            <a:pPr>
              <a:lnSpc>
                <a:spcPct val="100000"/>
              </a:lnSpc>
            </a:pPr>
            <a:r>
              <a:rPr b="0" lang="de-DE" sz="1800" spc="-1" strike="noStrike">
                <a:solidFill>
                  <a:srgbClr val="000000"/>
                </a:solidFill>
                <a:latin typeface="Calibri"/>
              </a:rPr>
              <a:t>When we buy our ticket online we don‘t have to wait too long.</a:t>
            </a:r>
            <a:endParaRPr b="0" lang="de-DE" sz="1800" spc="-1" strike="noStrike">
              <a:latin typeface="Arial"/>
            </a:endParaRPr>
          </a:p>
        </p:txBody>
      </p:sp>
      <p:pic>
        <p:nvPicPr>
          <p:cNvPr id="61" name="Picture 4" descr="London Eye"/>
          <p:cNvPicPr/>
          <p:nvPr/>
        </p:nvPicPr>
        <p:blipFill>
          <a:blip r:embed="rId1"/>
          <a:stretch/>
        </p:blipFill>
        <p:spPr>
          <a:xfrm>
            <a:off x="755640" y="3429000"/>
            <a:ext cx="4483440" cy="2976120"/>
          </a:xfrm>
          <a:prstGeom prst="rect">
            <a:avLst/>
          </a:prstGeom>
          <a:ln w="0">
            <a:noFill/>
          </a:ln>
        </p:spPr>
      </p:pic>
      <p:sp>
        <p:nvSpPr>
          <p:cNvPr id="62" name="CustomShape 3"/>
          <p:cNvSpPr/>
          <p:nvPr/>
        </p:nvSpPr>
        <p:spPr>
          <a:xfrm>
            <a:off x="6084000" y="5661360"/>
            <a:ext cx="2736000" cy="913320"/>
          </a:xfrm>
          <a:prstGeom prst="rect">
            <a:avLst/>
          </a:prstGeom>
          <a:noFill/>
          <a:ln w="0">
            <a:noFill/>
          </a:ln>
        </p:spPr>
        <p:style>
          <a:lnRef idx="0"/>
          <a:fillRef idx="0"/>
          <a:effectRef idx="0"/>
          <a:fontRef idx="minor"/>
        </p:style>
        <p:txBody>
          <a:bodyPr lIns="90000" rIns="90000" tIns="45000" bIns="45000">
            <a:spAutoFit/>
          </a:bodyPr>
          <a:p>
            <a:pPr>
              <a:lnSpc>
                <a:spcPct val="100000"/>
              </a:lnSpc>
            </a:pPr>
            <a:r>
              <a:rPr b="0" lang="de-DE" sz="1800" spc="-1" strike="noStrike">
                <a:solidFill>
                  <a:srgbClr val="000000"/>
                </a:solidFill>
                <a:latin typeface="Calibri"/>
              </a:rPr>
              <a:t>go back to Westminster and take the Tube to Tower Hill</a:t>
            </a:r>
            <a:endParaRPr b="0" lang="de-DE" sz="1800" spc="-1" strike="noStrike">
              <a:latin typeface="Arial"/>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3" name="TextShape 1"/>
          <p:cNvSpPr txBox="1"/>
          <p:nvPr/>
        </p:nvSpPr>
        <p:spPr>
          <a:xfrm>
            <a:off x="457200" y="274680"/>
            <a:ext cx="8229240" cy="1142640"/>
          </a:xfrm>
          <a:prstGeom prst="rect">
            <a:avLst/>
          </a:prstGeom>
          <a:noFill/>
          <a:ln w="0">
            <a:noFill/>
          </a:ln>
        </p:spPr>
        <p:txBody>
          <a:bodyPr anchor="ctr">
            <a:noAutofit/>
          </a:bodyPr>
          <a:p>
            <a:pPr algn="ctr">
              <a:lnSpc>
                <a:spcPct val="100000"/>
              </a:lnSpc>
            </a:pPr>
            <a:r>
              <a:rPr b="0" i="1" lang="de-DE" sz="4400" spc="-1" strike="noStrike">
                <a:solidFill>
                  <a:srgbClr val="000000"/>
                </a:solidFill>
                <a:latin typeface="Calibri"/>
              </a:rPr>
              <a:t>Tower Bridge</a:t>
            </a:r>
            <a:endParaRPr b="0" lang="de-DE" sz="4400" spc="-1" strike="noStrike">
              <a:solidFill>
                <a:srgbClr val="000000"/>
              </a:solidFill>
              <a:latin typeface="Calibri"/>
            </a:endParaRPr>
          </a:p>
        </p:txBody>
      </p:sp>
      <p:pic>
        <p:nvPicPr>
          <p:cNvPr id="64" name="Picture 2" descr="Blick auf die beleuchtete Tower Bridge in London bei Nacht."/>
          <p:cNvPicPr/>
          <p:nvPr/>
        </p:nvPicPr>
        <p:blipFill>
          <a:blip r:embed="rId1"/>
          <a:stretch/>
        </p:blipFill>
        <p:spPr>
          <a:xfrm>
            <a:off x="395640" y="2925000"/>
            <a:ext cx="4920120" cy="3279960"/>
          </a:xfrm>
          <a:prstGeom prst="rect">
            <a:avLst/>
          </a:prstGeom>
          <a:ln w="0">
            <a:noFill/>
          </a:ln>
        </p:spPr>
      </p:pic>
      <p:sp>
        <p:nvSpPr>
          <p:cNvPr id="65" name="CustomShape 2"/>
          <p:cNvSpPr/>
          <p:nvPr/>
        </p:nvSpPr>
        <p:spPr>
          <a:xfrm>
            <a:off x="755640" y="1340640"/>
            <a:ext cx="8136720" cy="1461960"/>
          </a:xfrm>
          <a:prstGeom prst="rect">
            <a:avLst/>
          </a:prstGeom>
          <a:noFill/>
          <a:ln w="0">
            <a:noFill/>
          </a:ln>
        </p:spPr>
        <p:style>
          <a:lnRef idx="0"/>
          <a:fillRef idx="0"/>
          <a:effectRef idx="0"/>
          <a:fontRef idx="minor"/>
        </p:style>
        <p:txBody>
          <a:bodyPr lIns="90000" rIns="90000" tIns="45000" bIns="45000">
            <a:spAutoFit/>
          </a:bodyPr>
          <a:p>
            <a:pPr>
              <a:lnSpc>
                <a:spcPct val="100000"/>
              </a:lnSpc>
            </a:pPr>
            <a:r>
              <a:rPr b="0" lang="de-DE" sz="1800" spc="-1" strike="noStrike">
                <a:solidFill>
                  <a:srgbClr val="000000"/>
                </a:solidFill>
                <a:latin typeface="Calibri"/>
              </a:rPr>
              <a:t>Time 13:45</a:t>
            </a:r>
            <a:endParaRPr b="0" lang="de-DE" sz="1800" spc="-1" strike="noStrike">
              <a:latin typeface="Arial"/>
            </a:endParaRPr>
          </a:p>
          <a:p>
            <a:pPr>
              <a:lnSpc>
                <a:spcPct val="100000"/>
              </a:lnSpc>
            </a:pPr>
            <a:r>
              <a:rPr b="0" lang="de-DE" sz="1800" spc="-1" strike="noStrike">
                <a:solidFill>
                  <a:srgbClr val="000000"/>
                </a:solidFill>
                <a:latin typeface="Calibri"/>
              </a:rPr>
              <a:t>We go to the Thames, sit down and have a break while we see the Tower Bridge. The Bridge is about 244 metres long and 65 metres high. It is one of the most famous sights of London. It can open when tall ships want to go through. We can walk over the bridge. It‘s free.</a:t>
            </a:r>
            <a:endParaRPr b="0" lang="de-DE" sz="1800" spc="-1" strike="noStrike">
              <a:latin typeface="Arial"/>
            </a:endParaRPr>
          </a:p>
        </p:txBody>
      </p:sp>
      <p:sp>
        <p:nvSpPr>
          <p:cNvPr id="66" name="CustomShape 3"/>
          <p:cNvSpPr/>
          <p:nvPr/>
        </p:nvSpPr>
        <p:spPr>
          <a:xfrm>
            <a:off x="6084000" y="5661360"/>
            <a:ext cx="2736000" cy="639000"/>
          </a:xfrm>
          <a:prstGeom prst="rect">
            <a:avLst/>
          </a:prstGeom>
          <a:noFill/>
          <a:ln w="0">
            <a:noFill/>
          </a:ln>
        </p:spPr>
        <p:style>
          <a:lnRef idx="0"/>
          <a:fillRef idx="0"/>
          <a:effectRef idx="0"/>
          <a:fontRef idx="minor"/>
        </p:style>
        <p:txBody>
          <a:bodyPr lIns="90000" rIns="90000" tIns="45000" bIns="45000">
            <a:spAutoFit/>
          </a:bodyPr>
          <a:p>
            <a:pPr>
              <a:lnSpc>
                <a:spcPct val="100000"/>
              </a:lnSpc>
            </a:pPr>
            <a:r>
              <a:rPr b="0" lang="de-DE" sz="1800" spc="-1" strike="noStrike">
                <a:solidFill>
                  <a:srgbClr val="000000"/>
                </a:solidFill>
                <a:latin typeface="Calibri"/>
              </a:rPr>
              <a:t>The Tower is next to the bridge.</a:t>
            </a:r>
            <a:endParaRPr b="0" lang="de-DE" sz="1800" spc="-1" strike="noStrike">
              <a:latin typeface="Arial"/>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7" name="TextShape 1"/>
          <p:cNvSpPr txBox="1"/>
          <p:nvPr/>
        </p:nvSpPr>
        <p:spPr>
          <a:xfrm>
            <a:off x="457200" y="274680"/>
            <a:ext cx="8229240" cy="1142640"/>
          </a:xfrm>
          <a:prstGeom prst="rect">
            <a:avLst/>
          </a:prstGeom>
          <a:noFill/>
          <a:ln w="0">
            <a:noFill/>
          </a:ln>
        </p:spPr>
        <p:txBody>
          <a:bodyPr anchor="ctr">
            <a:noAutofit/>
          </a:bodyPr>
          <a:p>
            <a:pPr algn="ctr">
              <a:lnSpc>
                <a:spcPct val="100000"/>
              </a:lnSpc>
            </a:pPr>
            <a:r>
              <a:rPr b="0" i="1" lang="de-DE" sz="4400" spc="-1" strike="noStrike">
                <a:solidFill>
                  <a:srgbClr val="000000"/>
                </a:solidFill>
                <a:latin typeface="Calibri"/>
              </a:rPr>
              <a:t>Tower of London</a:t>
            </a:r>
            <a:endParaRPr b="0" lang="de-DE" sz="4400" spc="-1" strike="noStrike">
              <a:solidFill>
                <a:srgbClr val="000000"/>
              </a:solidFill>
              <a:latin typeface="Calibri"/>
            </a:endParaRPr>
          </a:p>
        </p:txBody>
      </p:sp>
      <p:pic>
        <p:nvPicPr>
          <p:cNvPr id="68" name="Picture 2" descr="Blick auf den Tower of London von der Themse"/>
          <p:cNvPicPr/>
          <p:nvPr/>
        </p:nvPicPr>
        <p:blipFill>
          <a:blip r:embed="rId1"/>
          <a:stretch/>
        </p:blipFill>
        <p:spPr>
          <a:xfrm>
            <a:off x="683640" y="3089520"/>
            <a:ext cx="4613400" cy="3075480"/>
          </a:xfrm>
          <a:prstGeom prst="rect">
            <a:avLst/>
          </a:prstGeom>
          <a:ln w="0">
            <a:noFill/>
          </a:ln>
        </p:spPr>
      </p:pic>
      <p:sp>
        <p:nvSpPr>
          <p:cNvPr id="69" name="CustomShape 2"/>
          <p:cNvSpPr/>
          <p:nvPr/>
        </p:nvSpPr>
        <p:spPr>
          <a:xfrm>
            <a:off x="611640" y="1484640"/>
            <a:ext cx="8136720" cy="1461960"/>
          </a:xfrm>
          <a:prstGeom prst="rect">
            <a:avLst/>
          </a:prstGeom>
          <a:noFill/>
          <a:ln w="0">
            <a:noFill/>
          </a:ln>
        </p:spPr>
        <p:style>
          <a:lnRef idx="0"/>
          <a:fillRef idx="0"/>
          <a:effectRef idx="0"/>
          <a:fontRef idx="minor"/>
        </p:style>
        <p:txBody>
          <a:bodyPr lIns="90000" rIns="90000" tIns="45000" bIns="45000">
            <a:spAutoFit/>
          </a:bodyPr>
          <a:p>
            <a:pPr>
              <a:lnSpc>
                <a:spcPct val="100000"/>
              </a:lnSpc>
            </a:pPr>
            <a:r>
              <a:rPr b="0" lang="de-DE" sz="1800" spc="-1" strike="noStrike">
                <a:solidFill>
                  <a:srgbClr val="000000"/>
                </a:solidFill>
                <a:latin typeface="Calibri"/>
              </a:rPr>
              <a:t>Time 14:45</a:t>
            </a:r>
            <a:endParaRPr b="0" lang="de-DE" sz="1800" spc="-1" strike="noStrike">
              <a:latin typeface="Arial"/>
            </a:endParaRPr>
          </a:p>
          <a:p>
            <a:pPr>
              <a:lnSpc>
                <a:spcPct val="100000"/>
              </a:lnSpc>
            </a:pPr>
            <a:r>
              <a:rPr b="0" lang="de-DE" sz="1800" spc="-1" strike="noStrike">
                <a:solidFill>
                  <a:srgbClr val="000000"/>
                </a:solidFill>
                <a:latin typeface="Calibri"/>
              </a:rPr>
              <a:t>In history the fortress was a residence and prison. Now we can see the crown jewels inside and learn a lot about history. It takes two till three hours to visit it and we have to pay for it. We don‘t go in. It is interesting to have a look at the London Wall next to the Tower.</a:t>
            </a:r>
            <a:endParaRPr b="0" lang="de-DE" sz="1800" spc="-1" strike="noStrike">
              <a:latin typeface="Arial"/>
            </a:endParaRPr>
          </a:p>
        </p:txBody>
      </p:sp>
      <p:sp>
        <p:nvSpPr>
          <p:cNvPr id="70" name="CustomShape 3"/>
          <p:cNvSpPr/>
          <p:nvPr/>
        </p:nvSpPr>
        <p:spPr>
          <a:xfrm>
            <a:off x="6084000" y="5301360"/>
            <a:ext cx="2736000" cy="639000"/>
          </a:xfrm>
          <a:prstGeom prst="rect">
            <a:avLst/>
          </a:prstGeom>
          <a:noFill/>
          <a:ln w="0">
            <a:noFill/>
          </a:ln>
        </p:spPr>
        <p:style>
          <a:lnRef idx="0"/>
          <a:fillRef idx="0"/>
          <a:effectRef idx="0"/>
          <a:fontRef idx="minor"/>
        </p:style>
        <p:txBody>
          <a:bodyPr lIns="90000" rIns="90000" tIns="45000" bIns="45000">
            <a:spAutoFit/>
          </a:bodyPr>
          <a:p>
            <a:pPr>
              <a:lnSpc>
                <a:spcPct val="100000"/>
              </a:lnSpc>
            </a:pPr>
            <a:r>
              <a:rPr b="0" lang="de-DE" sz="1800" spc="-1" strike="noStrike">
                <a:solidFill>
                  <a:srgbClr val="000000"/>
                </a:solidFill>
                <a:latin typeface="Calibri"/>
              </a:rPr>
              <a:t>go back to Tower Hill and take the Tube to St. Paul‘s</a:t>
            </a:r>
            <a:endParaRPr b="0" lang="de-DE" sz="1800" spc="-1" strike="noStrike">
              <a:latin typeface="Arial"/>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1" name="TextShape 1"/>
          <p:cNvSpPr txBox="1"/>
          <p:nvPr/>
        </p:nvSpPr>
        <p:spPr>
          <a:xfrm>
            <a:off x="457200" y="274680"/>
            <a:ext cx="8229240" cy="1142640"/>
          </a:xfrm>
          <a:prstGeom prst="rect">
            <a:avLst/>
          </a:prstGeom>
          <a:noFill/>
          <a:ln w="0">
            <a:noFill/>
          </a:ln>
        </p:spPr>
        <p:txBody>
          <a:bodyPr anchor="ctr">
            <a:noAutofit/>
          </a:bodyPr>
          <a:p>
            <a:pPr algn="ctr">
              <a:lnSpc>
                <a:spcPct val="100000"/>
              </a:lnSpc>
            </a:pPr>
            <a:r>
              <a:rPr b="0" i="1" lang="de-DE" sz="4400" spc="-1" strike="noStrike">
                <a:solidFill>
                  <a:srgbClr val="000000"/>
                </a:solidFill>
                <a:latin typeface="Calibri"/>
              </a:rPr>
              <a:t>St. Paul‘s Cathedral</a:t>
            </a:r>
            <a:endParaRPr b="0" lang="de-DE" sz="4400" spc="-1" strike="noStrike">
              <a:solidFill>
                <a:srgbClr val="000000"/>
              </a:solidFill>
              <a:latin typeface="Calibri"/>
            </a:endParaRPr>
          </a:p>
        </p:txBody>
      </p:sp>
      <p:pic>
        <p:nvPicPr>
          <p:cNvPr id="72" name="Picture 2" descr="Die St Paul's Cathedral ist eine weltbekannte Kathedrale in London. Hier wurden unter anderem Prinz Charles und Prinzessin Diana im Jahr 1981 getraut."/>
          <p:cNvPicPr/>
          <p:nvPr/>
        </p:nvPicPr>
        <p:blipFill>
          <a:blip r:embed="rId1"/>
          <a:stretch/>
        </p:blipFill>
        <p:spPr>
          <a:xfrm>
            <a:off x="827640" y="2990520"/>
            <a:ext cx="4899600" cy="3266280"/>
          </a:xfrm>
          <a:prstGeom prst="rect">
            <a:avLst/>
          </a:prstGeom>
          <a:ln w="0">
            <a:noFill/>
          </a:ln>
        </p:spPr>
      </p:pic>
      <p:sp>
        <p:nvSpPr>
          <p:cNvPr id="73" name="CustomShape 2"/>
          <p:cNvSpPr/>
          <p:nvPr/>
        </p:nvSpPr>
        <p:spPr>
          <a:xfrm>
            <a:off x="639360" y="1556640"/>
            <a:ext cx="8136720" cy="913320"/>
          </a:xfrm>
          <a:prstGeom prst="rect">
            <a:avLst/>
          </a:prstGeom>
          <a:noFill/>
          <a:ln w="0">
            <a:noFill/>
          </a:ln>
        </p:spPr>
        <p:style>
          <a:lnRef idx="0"/>
          <a:fillRef idx="0"/>
          <a:effectRef idx="0"/>
          <a:fontRef idx="minor"/>
        </p:style>
        <p:txBody>
          <a:bodyPr lIns="90000" rIns="90000" tIns="45000" bIns="45000">
            <a:spAutoFit/>
          </a:bodyPr>
          <a:p>
            <a:pPr>
              <a:lnSpc>
                <a:spcPct val="100000"/>
              </a:lnSpc>
            </a:pPr>
            <a:r>
              <a:rPr b="0" lang="de-DE" sz="1800" spc="-1" strike="noStrike">
                <a:solidFill>
                  <a:srgbClr val="000000"/>
                </a:solidFill>
                <a:latin typeface="Calibri"/>
              </a:rPr>
              <a:t>Time 15:45</a:t>
            </a:r>
            <a:endParaRPr b="0" lang="de-DE" sz="1800" spc="-1" strike="noStrike">
              <a:latin typeface="Arial"/>
            </a:endParaRPr>
          </a:p>
          <a:p>
            <a:pPr>
              <a:lnSpc>
                <a:spcPct val="100000"/>
              </a:lnSpc>
            </a:pPr>
            <a:r>
              <a:rPr b="0" lang="de-DE" sz="1800" spc="-1" strike="noStrike">
                <a:solidFill>
                  <a:srgbClr val="000000"/>
                </a:solidFill>
                <a:latin typeface="Calibri"/>
              </a:rPr>
              <a:t>St. Paul‘s Cathedral is one of the biggest cathedrals of the world. It has a great dome, but we have to pay to get in. We don‘t do that.</a:t>
            </a:r>
            <a:endParaRPr b="0" lang="de-DE" sz="1800" spc="-1" strike="noStrike">
              <a:latin typeface="Arial"/>
            </a:endParaRPr>
          </a:p>
        </p:txBody>
      </p:sp>
      <p:sp>
        <p:nvSpPr>
          <p:cNvPr id="74" name="CustomShape 3"/>
          <p:cNvSpPr/>
          <p:nvPr/>
        </p:nvSpPr>
        <p:spPr>
          <a:xfrm>
            <a:off x="6084000" y="5591160"/>
            <a:ext cx="2736000" cy="639000"/>
          </a:xfrm>
          <a:prstGeom prst="rect">
            <a:avLst/>
          </a:prstGeom>
          <a:noFill/>
          <a:ln w="0">
            <a:noFill/>
          </a:ln>
        </p:spPr>
        <p:style>
          <a:lnRef idx="0"/>
          <a:fillRef idx="0"/>
          <a:effectRef idx="0"/>
          <a:fontRef idx="minor"/>
        </p:style>
        <p:txBody>
          <a:bodyPr lIns="90000" rIns="90000" tIns="45000" bIns="45000">
            <a:spAutoFit/>
          </a:bodyPr>
          <a:p>
            <a:pPr>
              <a:lnSpc>
                <a:spcPct val="100000"/>
              </a:lnSpc>
            </a:pPr>
            <a:r>
              <a:rPr b="0" lang="de-DE" sz="1800" spc="-1" strike="noStrike">
                <a:solidFill>
                  <a:srgbClr val="000000"/>
                </a:solidFill>
                <a:latin typeface="Calibri"/>
              </a:rPr>
              <a:t>take the Tube to Covent Garden</a:t>
            </a:r>
            <a:endParaRPr b="0" lang="de-DE" sz="1800" spc="-1" strike="noStrike">
              <a:latin typeface="Arial"/>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3</TotalTime>
  <Application>LibreOffice/7.0.4.2$MacOSX_X86_64 LibreOffice_project/dcf040e67528d9187c66b2379df5ea4407429775</Application>
  <AppVersion>15.0000</AppVersion>
  <Words>591</Words>
  <Paragraphs>44</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2021-01-20T09:03:42Z</dcterms:created>
  <dc:creator>User</dc:creator>
  <dc:description/>
  <dc:language>de-DE</dc:language>
  <cp:lastModifiedBy>Daniela Klug</cp:lastModifiedBy>
  <cp:lastPrinted>2021-01-26T13:58:56Z</cp:lastPrinted>
  <dcterms:modified xsi:type="dcterms:W3CDTF">2021-01-26T16:45:37Z</dcterms:modified>
  <cp:revision>27</cp:revision>
  <dc:subject/>
  <dc:title>PowerPoint-Präsentation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Bildschirmpräsentation (4:3)</vt:lpwstr>
  </property>
  <property fmtid="{D5CDD505-2E9C-101B-9397-08002B2CF9AE}" pid="3" name="Slides">
    <vt:i4>12</vt:i4>
  </property>
</Properties>
</file>